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4256" r:id="rId5"/>
  </p:sldMasterIdLst>
  <p:notesMasterIdLst>
    <p:notesMasterId r:id="rId90"/>
  </p:notesMasterIdLst>
  <p:handoutMasterIdLst>
    <p:handoutMasterId r:id="rId91"/>
  </p:handoutMasterIdLst>
  <p:sldIdLst>
    <p:sldId id="371" r:id="rId6"/>
    <p:sldId id="388" r:id="rId7"/>
    <p:sldId id="387" r:id="rId8"/>
    <p:sldId id="389" r:id="rId9"/>
    <p:sldId id="390" r:id="rId10"/>
    <p:sldId id="391" r:id="rId11"/>
    <p:sldId id="392" r:id="rId12"/>
    <p:sldId id="393" r:id="rId13"/>
    <p:sldId id="394" r:id="rId14"/>
    <p:sldId id="395" r:id="rId15"/>
    <p:sldId id="397" r:id="rId16"/>
    <p:sldId id="396" r:id="rId17"/>
    <p:sldId id="398" r:id="rId18"/>
    <p:sldId id="399" r:id="rId19"/>
    <p:sldId id="400" r:id="rId20"/>
    <p:sldId id="401" r:id="rId21"/>
    <p:sldId id="403" r:id="rId22"/>
    <p:sldId id="402" r:id="rId23"/>
    <p:sldId id="404" r:id="rId24"/>
    <p:sldId id="405" r:id="rId25"/>
    <p:sldId id="406" r:id="rId26"/>
    <p:sldId id="407" r:id="rId27"/>
    <p:sldId id="408" r:id="rId28"/>
    <p:sldId id="412" r:id="rId29"/>
    <p:sldId id="409" r:id="rId30"/>
    <p:sldId id="410" r:id="rId31"/>
    <p:sldId id="411" r:id="rId32"/>
    <p:sldId id="413" r:id="rId33"/>
    <p:sldId id="414" r:id="rId34"/>
    <p:sldId id="415" r:id="rId35"/>
    <p:sldId id="416" r:id="rId36"/>
    <p:sldId id="417" r:id="rId37"/>
    <p:sldId id="418" r:id="rId38"/>
    <p:sldId id="419" r:id="rId39"/>
    <p:sldId id="420" r:id="rId40"/>
    <p:sldId id="421" r:id="rId41"/>
    <p:sldId id="422" r:id="rId42"/>
    <p:sldId id="423" r:id="rId43"/>
    <p:sldId id="424" r:id="rId44"/>
    <p:sldId id="425" r:id="rId45"/>
    <p:sldId id="426" r:id="rId46"/>
    <p:sldId id="427" r:id="rId47"/>
    <p:sldId id="428" r:id="rId48"/>
    <p:sldId id="429" r:id="rId49"/>
    <p:sldId id="430" r:id="rId50"/>
    <p:sldId id="431" r:id="rId51"/>
    <p:sldId id="432" r:id="rId52"/>
    <p:sldId id="433" r:id="rId53"/>
    <p:sldId id="434" r:id="rId54"/>
    <p:sldId id="435" r:id="rId55"/>
    <p:sldId id="436" r:id="rId56"/>
    <p:sldId id="437" r:id="rId57"/>
    <p:sldId id="438" r:id="rId58"/>
    <p:sldId id="439" r:id="rId59"/>
    <p:sldId id="440" r:id="rId60"/>
    <p:sldId id="441" r:id="rId61"/>
    <p:sldId id="442" r:id="rId62"/>
    <p:sldId id="443" r:id="rId63"/>
    <p:sldId id="444" r:id="rId64"/>
    <p:sldId id="447" r:id="rId65"/>
    <p:sldId id="448" r:id="rId66"/>
    <p:sldId id="449" r:id="rId67"/>
    <p:sldId id="450" r:id="rId68"/>
    <p:sldId id="451" r:id="rId69"/>
    <p:sldId id="452" r:id="rId70"/>
    <p:sldId id="453" r:id="rId71"/>
    <p:sldId id="454" r:id="rId72"/>
    <p:sldId id="455" r:id="rId73"/>
    <p:sldId id="456" r:id="rId74"/>
    <p:sldId id="457" r:id="rId75"/>
    <p:sldId id="458" r:id="rId76"/>
    <p:sldId id="462" r:id="rId77"/>
    <p:sldId id="463" r:id="rId78"/>
    <p:sldId id="464" r:id="rId79"/>
    <p:sldId id="465" r:id="rId80"/>
    <p:sldId id="466" r:id="rId81"/>
    <p:sldId id="467" r:id="rId82"/>
    <p:sldId id="468" r:id="rId83"/>
    <p:sldId id="474" r:id="rId84"/>
    <p:sldId id="475" r:id="rId85"/>
    <p:sldId id="476" r:id="rId86"/>
    <p:sldId id="477" r:id="rId87"/>
    <p:sldId id="478" r:id="rId88"/>
    <p:sldId id="479" r:id="rId89"/>
  </p:sldIdLst>
  <p:sldSz cx="9144000" cy="6858000" type="screen4x3"/>
  <p:notesSz cx="7010400" cy="9296400"/>
  <p:custDataLst>
    <p:tags r:id="rId92"/>
  </p:custDataLst>
  <p:defaultTextStyle>
    <a:defPPr>
      <a:defRPr lang="en-US"/>
    </a:defPPr>
    <a:lvl1pPr algn="l" rtl="0" eaLnBrk="0" fontAlgn="base" hangingPunct="0">
      <a:spcBef>
        <a:spcPct val="0"/>
      </a:spcBef>
      <a:spcAft>
        <a:spcPct val="0"/>
      </a:spcAft>
      <a:defRPr sz="10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10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10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10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10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10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10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10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10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1700">
          <p15:clr>
            <a:srgbClr val="A4A3A4"/>
          </p15:clr>
        </p15:guide>
        <p15:guide id="2" orient="horz" pos="1988">
          <p15:clr>
            <a:srgbClr val="A4A3A4"/>
          </p15:clr>
        </p15:guide>
        <p15:guide id="3" orient="horz" pos="1193">
          <p15:clr>
            <a:srgbClr val="A4A3A4"/>
          </p15:clr>
        </p15:guide>
        <p15:guide id="4" orient="horz" pos="5606">
          <p15:clr>
            <a:srgbClr val="A4A3A4"/>
          </p15:clr>
        </p15:guide>
        <p15:guide id="5" orient="horz" pos="4052">
          <p15:clr>
            <a:srgbClr val="A4A3A4"/>
          </p15:clr>
        </p15:guide>
        <p15:guide id="6" orient="horz" pos="757">
          <p15:clr>
            <a:srgbClr val="A4A3A4"/>
          </p15:clr>
        </p15:guide>
        <p15:guide id="7" pos="2882">
          <p15:clr>
            <a:srgbClr val="A4A3A4"/>
          </p15:clr>
        </p15:guide>
        <p15:guide id="8" pos="318">
          <p15:clr>
            <a:srgbClr val="A4A3A4"/>
          </p15:clr>
        </p15:guide>
      </p15:sldGuideLst>
    </p:ext>
    <p:ext uri="{2D200454-40CA-4A62-9FC3-DE9A4176ACB9}">
      <p15:notesGuideLst xmlns:p15="http://schemas.microsoft.com/office/powerpoint/2012/main">
        <p15:guide id="1" orient="horz" pos="372" userDrawn="1">
          <p15:clr>
            <a:srgbClr val="A4A3A4"/>
          </p15:clr>
        </p15:guide>
        <p15:guide id="2" orient="horz" pos="5555" userDrawn="1">
          <p15:clr>
            <a:srgbClr val="A4A3A4"/>
          </p15:clr>
        </p15:guide>
        <p15:guide id="3" pos="2216" userDrawn="1">
          <p15:clr>
            <a:srgbClr val="A4A3A4"/>
          </p15:clr>
        </p15:guide>
        <p15:guide id="4" pos="350" userDrawn="1">
          <p15:clr>
            <a:srgbClr val="A4A3A4"/>
          </p15:clr>
        </p15:guide>
        <p15:guide id="5" pos="416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99"/>
    <a:srgbClr val="75E4FF"/>
    <a:srgbClr val="300ECF"/>
    <a:srgbClr val="E30008"/>
    <a:srgbClr val="FF3D06"/>
    <a:srgbClr val="1E146E"/>
    <a:srgbClr val="00A1DC"/>
    <a:srgbClr val="1C14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11" autoAdjust="0"/>
    <p:restoredTop sz="97554" autoAdjust="0"/>
  </p:normalViewPr>
  <p:slideViewPr>
    <p:cSldViewPr snapToGrid="0">
      <p:cViewPr varScale="1">
        <p:scale>
          <a:sx n="94" d="100"/>
          <a:sy n="94" d="100"/>
        </p:scale>
        <p:origin x="90" y="516"/>
      </p:cViewPr>
      <p:guideLst>
        <p:guide orient="horz" pos="1700"/>
        <p:guide orient="horz" pos="1988"/>
        <p:guide orient="horz" pos="1193"/>
        <p:guide orient="horz" pos="5606"/>
        <p:guide orient="horz" pos="4052"/>
        <p:guide orient="horz" pos="757"/>
        <p:guide pos="2882"/>
        <p:guide pos="31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snapToGrid="0">
      <p:cViewPr varScale="1">
        <p:scale>
          <a:sx n="68" d="100"/>
          <a:sy n="68" d="100"/>
        </p:scale>
        <p:origin x="-3282" y="-96"/>
      </p:cViewPr>
      <p:guideLst>
        <p:guide orient="horz" pos="372"/>
        <p:guide orient="horz" pos="5555"/>
        <p:guide pos="2216"/>
        <p:guide pos="350"/>
        <p:guide pos="4161"/>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slide" Target="slides/slide58.xml"/><Relationship Id="rId68" Type="http://schemas.openxmlformats.org/officeDocument/2006/relationships/slide" Target="slides/slide63.xml"/><Relationship Id="rId76" Type="http://schemas.openxmlformats.org/officeDocument/2006/relationships/slide" Target="slides/slide71.xml"/><Relationship Id="rId84" Type="http://schemas.openxmlformats.org/officeDocument/2006/relationships/slide" Target="slides/slide79.xml"/><Relationship Id="rId89" Type="http://schemas.openxmlformats.org/officeDocument/2006/relationships/slide" Target="slides/slide84.xml"/><Relationship Id="rId7" Type="http://schemas.openxmlformats.org/officeDocument/2006/relationships/slide" Target="slides/slide2.xml"/><Relationship Id="rId71" Type="http://schemas.openxmlformats.org/officeDocument/2006/relationships/slide" Target="slides/slide66.xml"/><Relationship Id="rId92"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slide" Target="slides/slide61.xml"/><Relationship Id="rId74" Type="http://schemas.openxmlformats.org/officeDocument/2006/relationships/slide" Target="slides/slide69.xml"/><Relationship Id="rId79" Type="http://schemas.openxmlformats.org/officeDocument/2006/relationships/slide" Target="slides/slide74.xml"/><Relationship Id="rId87" Type="http://schemas.openxmlformats.org/officeDocument/2006/relationships/slide" Target="slides/slide82.xml"/><Relationship Id="rId5" Type="http://schemas.openxmlformats.org/officeDocument/2006/relationships/slideMaster" Target="slideMasters/slideMaster1.xml"/><Relationship Id="rId61" Type="http://schemas.openxmlformats.org/officeDocument/2006/relationships/slide" Target="slides/slide56.xml"/><Relationship Id="rId82" Type="http://schemas.openxmlformats.org/officeDocument/2006/relationships/slide" Target="slides/slide77.xml"/><Relationship Id="rId90" Type="http://schemas.openxmlformats.org/officeDocument/2006/relationships/notesMaster" Target="notesMasters/notesMaster1.xml"/><Relationship Id="rId95" Type="http://schemas.openxmlformats.org/officeDocument/2006/relationships/theme" Target="theme/theme1.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slide" Target="slides/slide64.xml"/><Relationship Id="rId77" Type="http://schemas.openxmlformats.org/officeDocument/2006/relationships/slide" Target="slides/slide72.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slide" Target="slides/slide67.xml"/><Relationship Id="rId80" Type="http://schemas.openxmlformats.org/officeDocument/2006/relationships/slide" Target="slides/slide75.xml"/><Relationship Id="rId85" Type="http://schemas.openxmlformats.org/officeDocument/2006/relationships/slide" Target="slides/slide80.xml"/><Relationship Id="rId93"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slide" Target="slides/slide62.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slide" Target="slides/slide65.xml"/><Relationship Id="rId75" Type="http://schemas.openxmlformats.org/officeDocument/2006/relationships/slide" Target="slides/slide70.xml"/><Relationship Id="rId83" Type="http://schemas.openxmlformats.org/officeDocument/2006/relationships/slide" Target="slides/slide78.xml"/><Relationship Id="rId88" Type="http://schemas.openxmlformats.org/officeDocument/2006/relationships/slide" Target="slides/slide83.xml"/><Relationship Id="rId91" Type="http://schemas.openxmlformats.org/officeDocument/2006/relationships/handoutMaster" Target="handoutMasters/handoutMaster1.xml"/><Relationship Id="rId9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73" Type="http://schemas.openxmlformats.org/officeDocument/2006/relationships/slide" Target="slides/slide68.xml"/><Relationship Id="rId78" Type="http://schemas.openxmlformats.org/officeDocument/2006/relationships/slide" Target="slides/slide73.xml"/><Relationship Id="rId81" Type="http://schemas.openxmlformats.org/officeDocument/2006/relationships/slide" Target="slides/slide76.xml"/><Relationship Id="rId86" Type="http://schemas.openxmlformats.org/officeDocument/2006/relationships/slide" Target="slides/slide81.xml"/><Relationship Id="rId94"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2227" name="Rectangle 3"/>
          <p:cNvSpPr>
            <a:spLocks noGrp="1" noChangeArrowheads="1"/>
          </p:cNvSpPr>
          <p:nvPr>
            <p:ph type="dt" sz="quarter" idx="1"/>
          </p:nvPr>
        </p:nvSpPr>
        <p:spPr bwMode="auto">
          <a:xfrm>
            <a:off x="460215" y="502508"/>
            <a:ext cx="3038681" cy="232410"/>
          </a:xfrm>
          <a:prstGeom prst="rect">
            <a:avLst/>
          </a:prstGeom>
          <a:noFill/>
          <a:ln w="9525">
            <a:noFill/>
            <a:miter lim="800000"/>
            <a:headEnd/>
            <a:tailEnd/>
          </a:ln>
          <a:effectLst/>
        </p:spPr>
        <p:txBody>
          <a:bodyPr vert="horz" wrap="square" lIns="93081" tIns="46541" rIns="93081" bIns="46541" numCol="1" anchor="t" anchorCtr="0" compatLnSpc="1">
            <a:prstTxWarp prst="textNoShape">
              <a:avLst/>
            </a:prstTxWarp>
          </a:bodyPr>
          <a:lstStyle>
            <a:lvl1pPr defTabSz="931060">
              <a:defRPr sz="900">
                <a:solidFill>
                  <a:schemeClr val="accent1"/>
                </a:solidFill>
                <a:latin typeface="Arial" pitchFamily="34" charset="0"/>
                <a:ea typeface="ＭＳ Ｐゴシック" charset="-128"/>
              </a:defRPr>
            </a:lvl1pPr>
          </a:lstStyle>
          <a:p>
            <a:pPr>
              <a:defRPr/>
            </a:pPr>
            <a:fld id="{131E042D-5096-424C-9A3D-8EB778A4B443}" type="datetime8">
              <a:rPr lang="en-US"/>
              <a:pPr>
                <a:defRPr/>
              </a:pPr>
              <a:t>06/29/16 13:07</a:t>
            </a:fld>
            <a:endParaRPr lang="en-US"/>
          </a:p>
        </p:txBody>
      </p:sp>
      <p:sp>
        <p:nvSpPr>
          <p:cNvPr id="52229" name="Rectangle 5"/>
          <p:cNvSpPr>
            <a:spLocks noGrp="1" noChangeArrowheads="1"/>
          </p:cNvSpPr>
          <p:nvPr>
            <p:ph type="sldNum" sz="quarter" idx="3"/>
          </p:nvPr>
        </p:nvSpPr>
        <p:spPr bwMode="auto">
          <a:xfrm>
            <a:off x="5103344" y="8647852"/>
            <a:ext cx="1407439" cy="208854"/>
          </a:xfrm>
          <a:prstGeom prst="rect">
            <a:avLst/>
          </a:prstGeom>
          <a:noFill/>
          <a:ln w="9525">
            <a:noFill/>
            <a:miter lim="800000"/>
            <a:headEnd/>
            <a:tailEnd/>
          </a:ln>
          <a:effectLst/>
        </p:spPr>
        <p:txBody>
          <a:bodyPr vert="horz" wrap="square" lIns="93081" tIns="46541" rIns="93081" bIns="46541" numCol="1" anchor="b" anchorCtr="0" compatLnSpc="1">
            <a:prstTxWarp prst="textNoShape">
              <a:avLst/>
            </a:prstTxWarp>
          </a:bodyPr>
          <a:lstStyle>
            <a:lvl1pPr algn="r" defTabSz="931060">
              <a:defRPr sz="900">
                <a:solidFill>
                  <a:schemeClr val="accent1"/>
                </a:solidFill>
              </a:defRPr>
            </a:lvl1pPr>
          </a:lstStyle>
          <a:p>
            <a:fld id="{E441801B-C861-4BE1-BC00-394525FC32C9}" type="slidenum">
              <a:rPr lang="en-US"/>
              <a:pPr/>
              <a:t>‹#›</a:t>
            </a:fld>
            <a:endParaRPr lang="en-US"/>
          </a:p>
        </p:txBody>
      </p:sp>
      <p:sp>
        <p:nvSpPr>
          <p:cNvPr id="24580" name="Text Box 7"/>
          <p:cNvSpPr txBox="1">
            <a:spLocks noChangeArrowheads="1"/>
          </p:cNvSpPr>
          <p:nvPr/>
        </p:nvSpPr>
        <p:spPr bwMode="auto">
          <a:xfrm>
            <a:off x="475977" y="8658843"/>
            <a:ext cx="3245147" cy="214585"/>
          </a:xfrm>
          <a:prstGeom prst="rect">
            <a:avLst/>
          </a:prstGeom>
          <a:noFill/>
          <a:ln>
            <a:noFill/>
          </a:ln>
          <a:extLst/>
        </p:spPr>
        <p:txBody>
          <a:bodyPr lIns="90590" tIns="45295" rIns="90590" bIns="45295">
            <a:spAutoFit/>
          </a:bodyPr>
          <a:lstStyle>
            <a:lvl1pPr>
              <a:defRPr sz="1000">
                <a:solidFill>
                  <a:schemeClr val="tx1"/>
                </a:solidFill>
                <a:latin typeface="Arial" pitchFamily="34" charset="0"/>
                <a:ea typeface="ＭＳ Ｐゴシック" pitchFamily="34" charset="-128"/>
              </a:defRPr>
            </a:lvl1pPr>
            <a:lvl2pPr marL="742950" indent="-285750">
              <a:defRPr sz="1000">
                <a:solidFill>
                  <a:schemeClr val="tx1"/>
                </a:solidFill>
                <a:latin typeface="Arial" pitchFamily="34" charset="0"/>
                <a:ea typeface="ＭＳ Ｐゴシック" pitchFamily="34" charset="-128"/>
              </a:defRPr>
            </a:lvl2pPr>
            <a:lvl3pPr marL="1143000" indent="-228600">
              <a:defRPr sz="1000">
                <a:solidFill>
                  <a:schemeClr val="tx1"/>
                </a:solidFill>
                <a:latin typeface="Arial" pitchFamily="34" charset="0"/>
                <a:ea typeface="ＭＳ Ｐゴシック" pitchFamily="34" charset="-128"/>
              </a:defRPr>
            </a:lvl3pPr>
            <a:lvl4pPr marL="1600200" indent="-228600">
              <a:defRPr sz="1000">
                <a:solidFill>
                  <a:schemeClr val="tx1"/>
                </a:solidFill>
                <a:latin typeface="Arial" pitchFamily="34" charset="0"/>
                <a:ea typeface="ＭＳ Ｐゴシック" pitchFamily="34" charset="-128"/>
              </a:defRPr>
            </a:lvl4pPr>
            <a:lvl5pPr marL="2057400" indent="-228600">
              <a:defRPr sz="1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000">
                <a:solidFill>
                  <a:schemeClr val="tx1"/>
                </a:solidFill>
                <a:latin typeface="Arial" pitchFamily="34" charset="0"/>
                <a:ea typeface="ＭＳ Ｐゴシック" pitchFamily="34" charset="-128"/>
              </a:defRPr>
            </a:lvl9pPr>
          </a:lstStyle>
          <a:p>
            <a:pPr>
              <a:defRPr/>
            </a:pPr>
            <a:r>
              <a:rPr lang="en-US" sz="800">
                <a:solidFill>
                  <a:schemeClr val="accent1"/>
                </a:solidFill>
              </a:rPr>
              <a:t>Copyright </a:t>
            </a:r>
            <a:r>
              <a:rPr lang="en-US" altLang="ja-JP" sz="800">
                <a:solidFill>
                  <a:schemeClr val="accent1"/>
                </a:solidFill>
              </a:rPr>
              <a:t>© </a:t>
            </a:r>
            <a:r>
              <a:rPr lang="en-US" sz="800">
                <a:solidFill>
                  <a:schemeClr val="accent1"/>
                </a:solidFill>
              </a:rPr>
              <a:t>2005 IHS Inc. All Rights Reserved.</a:t>
            </a:r>
          </a:p>
        </p:txBody>
      </p:sp>
    </p:spTree>
    <p:extLst>
      <p:ext uri="{BB962C8B-B14F-4D97-AF65-F5344CB8AC3E}">
        <p14:creationId xmlns:p14="http://schemas.microsoft.com/office/powerpoint/2010/main" val="1232414526"/>
      </p:ext>
    </p:extLst>
  </p:cSld>
  <p:clrMap bg1="dk2" tx1="lt1" bg2="dk1" tx2="lt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147" name="Rectangle 3"/>
          <p:cNvSpPr>
            <a:spLocks noGrp="1" noChangeArrowheads="1"/>
          </p:cNvSpPr>
          <p:nvPr>
            <p:ph type="dt" idx="1"/>
          </p:nvPr>
        </p:nvSpPr>
        <p:spPr bwMode="auto">
          <a:xfrm>
            <a:off x="490162" y="336052"/>
            <a:ext cx="2737649" cy="309357"/>
          </a:xfrm>
          <a:prstGeom prst="rect">
            <a:avLst/>
          </a:prstGeom>
          <a:noFill/>
          <a:ln w="9525">
            <a:noFill/>
            <a:miter lim="800000"/>
            <a:headEnd/>
            <a:tailEnd/>
          </a:ln>
          <a:effectLst/>
        </p:spPr>
        <p:txBody>
          <a:bodyPr vert="horz" wrap="square" lIns="93081" tIns="46541" rIns="93081" bIns="46541" numCol="1" anchor="t" anchorCtr="0" compatLnSpc="1">
            <a:prstTxWarp prst="textNoShape">
              <a:avLst/>
            </a:prstTxWarp>
          </a:bodyPr>
          <a:lstStyle>
            <a:lvl1pPr defTabSz="931060">
              <a:defRPr sz="900">
                <a:solidFill>
                  <a:schemeClr val="accent1"/>
                </a:solidFill>
                <a:latin typeface="Arial" pitchFamily="34" charset="0"/>
                <a:ea typeface="ＭＳ Ｐゴシック" charset="-128"/>
              </a:defRPr>
            </a:lvl1pPr>
          </a:lstStyle>
          <a:p>
            <a:pPr>
              <a:defRPr/>
            </a:pPr>
            <a:fld id="{D814F5DF-CFD4-4C44-B5B2-58B39AC67E79}" type="datetime8">
              <a:rPr lang="en-US"/>
              <a:pPr>
                <a:defRPr/>
              </a:pPr>
              <a:t>06/29/16 13:07</a:t>
            </a:fld>
            <a:endParaRPr lang="en-US"/>
          </a:p>
        </p:txBody>
      </p:sp>
      <p:sp>
        <p:nvSpPr>
          <p:cNvPr id="23555" name="Rectangle 4"/>
          <p:cNvSpPr>
            <a:spLocks noGrp="1" noRot="1" noChangeAspect="1" noChangeArrowheads="1" noTextEdit="1"/>
          </p:cNvSpPr>
          <p:nvPr>
            <p:ph type="sldImg" idx="2"/>
          </p:nvPr>
        </p:nvSpPr>
        <p:spPr bwMode="auto">
          <a:xfrm>
            <a:off x="1182688"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1065429" y="4415790"/>
            <a:ext cx="4824379" cy="4183380"/>
          </a:xfrm>
          <a:prstGeom prst="rect">
            <a:avLst/>
          </a:prstGeom>
          <a:noFill/>
          <a:ln w="9525">
            <a:noFill/>
            <a:miter lim="800000"/>
            <a:headEnd/>
            <a:tailEnd/>
          </a:ln>
          <a:effectLst/>
        </p:spPr>
        <p:txBody>
          <a:bodyPr vert="horz" wrap="square" lIns="93081" tIns="46541" rIns="93081" bIns="4654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1" name="Rectangle 7"/>
          <p:cNvSpPr>
            <a:spLocks noGrp="1" noChangeArrowheads="1"/>
          </p:cNvSpPr>
          <p:nvPr>
            <p:ph type="sldNum" sz="quarter" idx="5"/>
          </p:nvPr>
        </p:nvSpPr>
        <p:spPr bwMode="auto">
          <a:xfrm>
            <a:off x="5563560" y="8387175"/>
            <a:ext cx="1107984" cy="486805"/>
          </a:xfrm>
          <a:prstGeom prst="rect">
            <a:avLst/>
          </a:prstGeom>
          <a:noFill/>
          <a:ln w="9525">
            <a:noFill/>
            <a:miter lim="800000"/>
            <a:headEnd/>
            <a:tailEnd/>
          </a:ln>
          <a:effectLst/>
        </p:spPr>
        <p:txBody>
          <a:bodyPr vert="horz" wrap="square" lIns="93081" tIns="46541" rIns="93081" bIns="46541" numCol="1" anchor="b" anchorCtr="0" compatLnSpc="1">
            <a:prstTxWarp prst="textNoShape">
              <a:avLst/>
            </a:prstTxWarp>
          </a:bodyPr>
          <a:lstStyle>
            <a:lvl1pPr algn="r" defTabSz="931060">
              <a:defRPr sz="900">
                <a:solidFill>
                  <a:schemeClr val="accent1"/>
                </a:solidFill>
              </a:defRPr>
            </a:lvl1pPr>
          </a:lstStyle>
          <a:p>
            <a:fld id="{C05EF808-24E7-4473-9808-11D611627526}" type="slidenum">
              <a:rPr lang="en-US"/>
              <a:pPr/>
              <a:t>‹#›</a:t>
            </a:fld>
            <a:endParaRPr lang="en-US"/>
          </a:p>
        </p:txBody>
      </p:sp>
      <p:sp>
        <p:nvSpPr>
          <p:cNvPr id="20486" name="Text Box 8"/>
          <p:cNvSpPr txBox="1">
            <a:spLocks noChangeArrowheads="1"/>
          </p:cNvSpPr>
          <p:nvPr/>
        </p:nvSpPr>
        <p:spPr bwMode="auto">
          <a:xfrm>
            <a:off x="475977" y="8669836"/>
            <a:ext cx="3245147" cy="214585"/>
          </a:xfrm>
          <a:prstGeom prst="rect">
            <a:avLst/>
          </a:prstGeom>
          <a:noFill/>
          <a:ln>
            <a:noFill/>
          </a:ln>
          <a:extLst/>
        </p:spPr>
        <p:txBody>
          <a:bodyPr lIns="90590" tIns="45295" rIns="90590" bIns="45295">
            <a:spAutoFit/>
          </a:bodyPr>
          <a:lstStyle>
            <a:lvl1pPr>
              <a:defRPr sz="1000">
                <a:solidFill>
                  <a:schemeClr val="tx1"/>
                </a:solidFill>
                <a:latin typeface="Arial" pitchFamily="34" charset="0"/>
                <a:ea typeface="ＭＳ Ｐゴシック" pitchFamily="34" charset="-128"/>
              </a:defRPr>
            </a:lvl1pPr>
            <a:lvl2pPr marL="742950" indent="-285750">
              <a:defRPr sz="1000">
                <a:solidFill>
                  <a:schemeClr val="tx1"/>
                </a:solidFill>
                <a:latin typeface="Arial" pitchFamily="34" charset="0"/>
                <a:ea typeface="ＭＳ Ｐゴシック" pitchFamily="34" charset="-128"/>
              </a:defRPr>
            </a:lvl2pPr>
            <a:lvl3pPr marL="1143000" indent="-228600">
              <a:defRPr sz="1000">
                <a:solidFill>
                  <a:schemeClr val="tx1"/>
                </a:solidFill>
                <a:latin typeface="Arial" pitchFamily="34" charset="0"/>
                <a:ea typeface="ＭＳ Ｐゴシック" pitchFamily="34" charset="-128"/>
              </a:defRPr>
            </a:lvl3pPr>
            <a:lvl4pPr marL="1600200" indent="-228600">
              <a:defRPr sz="1000">
                <a:solidFill>
                  <a:schemeClr val="tx1"/>
                </a:solidFill>
                <a:latin typeface="Arial" pitchFamily="34" charset="0"/>
                <a:ea typeface="ＭＳ Ｐゴシック" pitchFamily="34" charset="-128"/>
              </a:defRPr>
            </a:lvl4pPr>
            <a:lvl5pPr marL="2057400" indent="-228600">
              <a:defRPr sz="1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000">
                <a:solidFill>
                  <a:schemeClr val="tx1"/>
                </a:solidFill>
                <a:latin typeface="Arial" pitchFamily="34" charset="0"/>
                <a:ea typeface="ＭＳ Ｐゴシック" pitchFamily="34" charset="-128"/>
              </a:defRPr>
            </a:lvl9pPr>
          </a:lstStyle>
          <a:p>
            <a:pPr>
              <a:defRPr/>
            </a:pPr>
            <a:r>
              <a:rPr lang="en-US" sz="800" smtClean="0">
                <a:solidFill>
                  <a:schemeClr val="accent1"/>
                </a:solidFill>
              </a:rPr>
              <a:t>Copyright </a:t>
            </a:r>
            <a:r>
              <a:rPr lang="en-US" altLang="ja-JP" sz="800" smtClean="0">
                <a:solidFill>
                  <a:schemeClr val="accent1"/>
                </a:solidFill>
              </a:rPr>
              <a:t>© </a:t>
            </a:r>
            <a:r>
              <a:rPr lang="en-US" sz="800" smtClean="0">
                <a:solidFill>
                  <a:schemeClr val="accent1"/>
                </a:solidFill>
              </a:rPr>
              <a:t>2005 IHS Inc. All Rights Reserved.</a:t>
            </a:r>
          </a:p>
        </p:txBody>
      </p:sp>
    </p:spTree>
    <p:extLst>
      <p:ext uri="{BB962C8B-B14F-4D97-AF65-F5344CB8AC3E}">
        <p14:creationId xmlns:p14="http://schemas.microsoft.com/office/powerpoint/2010/main" val="3637639783"/>
      </p:ext>
    </p:extLst>
  </p:cSld>
  <p:clrMap bg1="dk2" tx1="lt1" bg2="dk1" tx2="lt2" accent1="accent1" accent2="accent2" accent3="accent3" accent4="accent4" accent5="accent5" accent6="accent6" hlink="hlink" folHlink="folHlink"/>
  <p:hf hdr="0" ftr="0" dt="0"/>
  <p:notesStyle>
    <a:lvl1pPr marL="58738" indent="-58738" algn="l" rtl="0" eaLnBrk="0" fontAlgn="base" hangingPunct="0">
      <a:spcBef>
        <a:spcPct val="30000"/>
      </a:spcBef>
      <a:spcAft>
        <a:spcPct val="0"/>
      </a:spcAft>
      <a:buSzPct val="90000"/>
      <a:buFont typeface="Times" pitchFamily="18" charset="0"/>
      <a:buChar char="•"/>
      <a:defRPr sz="1000" kern="1200">
        <a:solidFill>
          <a:schemeClr val="bg1"/>
        </a:solidFill>
        <a:latin typeface="Arial" charset="0"/>
        <a:ea typeface="ＭＳ Ｐゴシック" charset="0"/>
        <a:cs typeface="+mn-cs"/>
      </a:defRPr>
    </a:lvl1pPr>
    <a:lvl2pPr marL="233363" indent="-60325" algn="l" rtl="0" eaLnBrk="0" fontAlgn="base" hangingPunct="0">
      <a:spcBef>
        <a:spcPct val="30000"/>
      </a:spcBef>
      <a:spcAft>
        <a:spcPct val="0"/>
      </a:spcAft>
      <a:buSzPct val="90000"/>
      <a:buFont typeface="Times" pitchFamily="18" charset="0"/>
      <a:buChar char="•"/>
      <a:defRPr sz="900" kern="1200">
        <a:solidFill>
          <a:schemeClr val="bg1"/>
        </a:solidFill>
        <a:latin typeface="Arial" charset="0"/>
        <a:ea typeface="ＭＳ Ｐゴシック" charset="0"/>
        <a:cs typeface="+mn-cs"/>
      </a:defRPr>
    </a:lvl2pPr>
    <a:lvl3pPr marL="396875" indent="-49213" algn="l" rtl="0" eaLnBrk="0" fontAlgn="base" hangingPunct="0">
      <a:spcBef>
        <a:spcPct val="30000"/>
      </a:spcBef>
      <a:spcAft>
        <a:spcPct val="0"/>
      </a:spcAft>
      <a:buSzPct val="90000"/>
      <a:buFont typeface="Times" pitchFamily="18" charset="0"/>
      <a:buChar char="•"/>
      <a:defRPr sz="800" kern="1200">
        <a:solidFill>
          <a:schemeClr val="bg1"/>
        </a:solidFill>
        <a:latin typeface="Arial" charset="0"/>
        <a:ea typeface="ＭＳ Ｐゴシック" charset="0"/>
        <a:cs typeface="+mn-cs"/>
      </a:defRPr>
    </a:lvl3pPr>
    <a:lvl4pPr marL="571500" indent="-60325" algn="l" rtl="0" eaLnBrk="0" fontAlgn="base" hangingPunct="0">
      <a:spcBef>
        <a:spcPct val="30000"/>
      </a:spcBef>
      <a:spcAft>
        <a:spcPct val="0"/>
      </a:spcAft>
      <a:buSzPct val="90000"/>
      <a:buFont typeface="Times" pitchFamily="18" charset="0"/>
      <a:buChar char="•"/>
      <a:defRPr sz="800" kern="1200">
        <a:solidFill>
          <a:schemeClr val="bg1"/>
        </a:solidFill>
        <a:latin typeface="Arial" charset="0"/>
        <a:ea typeface="ＭＳ Ｐゴシック" charset="0"/>
        <a:cs typeface="+mn-cs"/>
      </a:defRPr>
    </a:lvl4pPr>
    <a:lvl5pPr marL="746125" indent="-58738" algn="l" rtl="0" eaLnBrk="0" fontAlgn="base" hangingPunct="0">
      <a:spcBef>
        <a:spcPct val="30000"/>
      </a:spcBef>
      <a:spcAft>
        <a:spcPct val="0"/>
      </a:spcAft>
      <a:buSzPct val="90000"/>
      <a:buFont typeface="Times" pitchFamily="18" charset="0"/>
      <a:buChar char="•"/>
      <a:defRPr sz="800" kern="1200">
        <a:solidFill>
          <a:schemeClr val="bg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060">
              <a:defRPr sz="1000">
                <a:solidFill>
                  <a:schemeClr val="tx1"/>
                </a:solidFill>
                <a:latin typeface="Arial" panose="020B0604020202020204" pitchFamily="34" charset="0"/>
                <a:ea typeface="ＭＳ Ｐゴシック" panose="020B0600070205080204" pitchFamily="34" charset="-128"/>
              </a:defRPr>
            </a:lvl1pPr>
            <a:lvl2pPr marL="736041" indent="-283093" defTabSz="931060">
              <a:defRPr sz="1000">
                <a:solidFill>
                  <a:schemeClr val="tx1"/>
                </a:solidFill>
                <a:latin typeface="Arial" panose="020B0604020202020204" pitchFamily="34" charset="0"/>
                <a:ea typeface="ＭＳ Ｐゴシック" panose="020B0600070205080204" pitchFamily="34" charset="-128"/>
              </a:defRPr>
            </a:lvl2pPr>
            <a:lvl3pPr marL="1132370" indent="-226474" defTabSz="931060">
              <a:defRPr sz="1000">
                <a:solidFill>
                  <a:schemeClr val="tx1"/>
                </a:solidFill>
                <a:latin typeface="Arial" panose="020B0604020202020204" pitchFamily="34" charset="0"/>
                <a:ea typeface="ＭＳ Ｐゴシック" panose="020B0600070205080204" pitchFamily="34" charset="-128"/>
              </a:defRPr>
            </a:lvl3pPr>
            <a:lvl4pPr marL="1585318" indent="-226474" defTabSz="931060">
              <a:defRPr sz="1000">
                <a:solidFill>
                  <a:schemeClr val="tx1"/>
                </a:solidFill>
                <a:latin typeface="Arial" panose="020B0604020202020204" pitchFamily="34" charset="0"/>
                <a:ea typeface="ＭＳ Ｐゴシック" panose="020B0600070205080204" pitchFamily="34" charset="-128"/>
              </a:defRPr>
            </a:lvl4pPr>
            <a:lvl5pPr marL="2038266" indent="-226474" defTabSz="931060">
              <a:defRPr sz="1000">
                <a:solidFill>
                  <a:schemeClr val="tx1"/>
                </a:solidFill>
                <a:latin typeface="Arial" panose="020B0604020202020204" pitchFamily="34" charset="0"/>
                <a:ea typeface="ＭＳ Ｐゴシック" panose="020B0600070205080204" pitchFamily="34" charset="-128"/>
              </a:defRPr>
            </a:lvl5pPr>
            <a:lvl6pPr marL="2491214"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44162"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397110"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50058"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fld id="{664E4C7D-D5BC-42C2-82EE-1DCDFA41C6BF}" type="slidenum">
              <a:rPr lang="en-US" sz="900">
                <a:solidFill>
                  <a:schemeClr val="accent1"/>
                </a:solidFill>
              </a:rPr>
              <a:pPr/>
              <a:t>1</a:t>
            </a:fld>
            <a:endParaRPr lang="en-US" sz="900">
              <a:solidFill>
                <a:schemeClr val="accent1"/>
              </a:solidFill>
            </a:endParaRPr>
          </a:p>
        </p:txBody>
      </p:sp>
      <p:sp>
        <p:nvSpPr>
          <p:cNvPr id="24580" name="Rectangle 2"/>
          <p:cNvSpPr>
            <a:spLocks noGrp="1" noRot="1" noChangeAspect="1" noChangeArrowheads="1" noTextEdit="1"/>
          </p:cNvSpPr>
          <p:nvPr>
            <p:ph type="sldImg"/>
          </p:nvPr>
        </p:nvSpPr>
        <p:spPr>
          <a:xfrm>
            <a:off x="1182688" y="698500"/>
            <a:ext cx="4646612" cy="3484563"/>
          </a:xfrm>
          <a:ln/>
        </p:spPr>
      </p:sp>
      <p:sp>
        <p:nvSpPr>
          <p:cNvPr id="24581" name="Rectangle 3"/>
          <p:cNvSpPr>
            <a:spLocks noGrp="1" noChangeArrowheads="1"/>
          </p:cNvSpPr>
          <p:nvPr>
            <p:ph type="body" idx="1"/>
          </p:nvPr>
        </p:nvSpPr>
        <p:spPr>
          <a:xfrm>
            <a:off x="1067006" y="4414220"/>
            <a:ext cx="4821226" cy="41833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ja-JP"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017075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10</a:t>
            </a:fld>
            <a:endParaRPr lang="en-US"/>
          </a:p>
        </p:txBody>
      </p:sp>
    </p:spTree>
    <p:extLst>
      <p:ext uri="{BB962C8B-B14F-4D97-AF65-F5344CB8AC3E}">
        <p14:creationId xmlns:p14="http://schemas.microsoft.com/office/powerpoint/2010/main" val="26409461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11</a:t>
            </a:fld>
            <a:endParaRPr lang="en-US"/>
          </a:p>
        </p:txBody>
      </p:sp>
    </p:spTree>
    <p:extLst>
      <p:ext uri="{BB962C8B-B14F-4D97-AF65-F5344CB8AC3E}">
        <p14:creationId xmlns:p14="http://schemas.microsoft.com/office/powerpoint/2010/main" val="24175237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12</a:t>
            </a:fld>
            <a:endParaRPr lang="en-US"/>
          </a:p>
        </p:txBody>
      </p:sp>
    </p:spTree>
    <p:extLst>
      <p:ext uri="{BB962C8B-B14F-4D97-AF65-F5344CB8AC3E}">
        <p14:creationId xmlns:p14="http://schemas.microsoft.com/office/powerpoint/2010/main" val="2421915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13</a:t>
            </a:fld>
            <a:endParaRPr lang="en-US"/>
          </a:p>
        </p:txBody>
      </p:sp>
    </p:spTree>
    <p:extLst>
      <p:ext uri="{BB962C8B-B14F-4D97-AF65-F5344CB8AC3E}">
        <p14:creationId xmlns:p14="http://schemas.microsoft.com/office/powerpoint/2010/main" val="8079091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14</a:t>
            </a:fld>
            <a:endParaRPr lang="en-US"/>
          </a:p>
        </p:txBody>
      </p:sp>
    </p:spTree>
    <p:extLst>
      <p:ext uri="{BB962C8B-B14F-4D97-AF65-F5344CB8AC3E}">
        <p14:creationId xmlns:p14="http://schemas.microsoft.com/office/powerpoint/2010/main" val="22856677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15</a:t>
            </a:fld>
            <a:endParaRPr lang="en-US"/>
          </a:p>
        </p:txBody>
      </p:sp>
    </p:spTree>
    <p:extLst>
      <p:ext uri="{BB962C8B-B14F-4D97-AF65-F5344CB8AC3E}">
        <p14:creationId xmlns:p14="http://schemas.microsoft.com/office/powerpoint/2010/main" val="21458385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16</a:t>
            </a:fld>
            <a:endParaRPr lang="en-US"/>
          </a:p>
        </p:txBody>
      </p:sp>
    </p:spTree>
    <p:extLst>
      <p:ext uri="{BB962C8B-B14F-4D97-AF65-F5344CB8AC3E}">
        <p14:creationId xmlns:p14="http://schemas.microsoft.com/office/powerpoint/2010/main" val="29928439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17</a:t>
            </a:fld>
            <a:endParaRPr lang="en-US"/>
          </a:p>
        </p:txBody>
      </p:sp>
    </p:spTree>
    <p:extLst>
      <p:ext uri="{BB962C8B-B14F-4D97-AF65-F5344CB8AC3E}">
        <p14:creationId xmlns:p14="http://schemas.microsoft.com/office/powerpoint/2010/main" val="7384997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18</a:t>
            </a:fld>
            <a:endParaRPr lang="en-US"/>
          </a:p>
        </p:txBody>
      </p:sp>
    </p:spTree>
    <p:extLst>
      <p:ext uri="{BB962C8B-B14F-4D97-AF65-F5344CB8AC3E}">
        <p14:creationId xmlns:p14="http://schemas.microsoft.com/office/powerpoint/2010/main" val="5208856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19</a:t>
            </a:fld>
            <a:endParaRPr lang="en-US"/>
          </a:p>
        </p:txBody>
      </p:sp>
    </p:spTree>
    <p:extLst>
      <p:ext uri="{BB962C8B-B14F-4D97-AF65-F5344CB8AC3E}">
        <p14:creationId xmlns:p14="http://schemas.microsoft.com/office/powerpoint/2010/main" val="10261542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2</a:t>
            </a:fld>
            <a:endParaRPr lang="en-US"/>
          </a:p>
        </p:txBody>
      </p:sp>
    </p:spTree>
    <p:extLst>
      <p:ext uri="{BB962C8B-B14F-4D97-AF65-F5344CB8AC3E}">
        <p14:creationId xmlns:p14="http://schemas.microsoft.com/office/powerpoint/2010/main" val="38878382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20</a:t>
            </a:fld>
            <a:endParaRPr lang="en-US"/>
          </a:p>
        </p:txBody>
      </p:sp>
    </p:spTree>
    <p:extLst>
      <p:ext uri="{BB962C8B-B14F-4D97-AF65-F5344CB8AC3E}">
        <p14:creationId xmlns:p14="http://schemas.microsoft.com/office/powerpoint/2010/main" val="31559839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21</a:t>
            </a:fld>
            <a:endParaRPr lang="en-US"/>
          </a:p>
        </p:txBody>
      </p:sp>
    </p:spTree>
    <p:extLst>
      <p:ext uri="{BB962C8B-B14F-4D97-AF65-F5344CB8AC3E}">
        <p14:creationId xmlns:p14="http://schemas.microsoft.com/office/powerpoint/2010/main" val="38208161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22</a:t>
            </a:fld>
            <a:endParaRPr lang="en-US"/>
          </a:p>
        </p:txBody>
      </p:sp>
    </p:spTree>
    <p:extLst>
      <p:ext uri="{BB962C8B-B14F-4D97-AF65-F5344CB8AC3E}">
        <p14:creationId xmlns:p14="http://schemas.microsoft.com/office/powerpoint/2010/main" val="36533738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23</a:t>
            </a:fld>
            <a:endParaRPr lang="en-US"/>
          </a:p>
        </p:txBody>
      </p:sp>
    </p:spTree>
    <p:extLst>
      <p:ext uri="{BB962C8B-B14F-4D97-AF65-F5344CB8AC3E}">
        <p14:creationId xmlns:p14="http://schemas.microsoft.com/office/powerpoint/2010/main" val="316771131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24</a:t>
            </a:fld>
            <a:endParaRPr lang="en-US"/>
          </a:p>
        </p:txBody>
      </p:sp>
    </p:spTree>
    <p:extLst>
      <p:ext uri="{BB962C8B-B14F-4D97-AF65-F5344CB8AC3E}">
        <p14:creationId xmlns:p14="http://schemas.microsoft.com/office/powerpoint/2010/main" val="192603450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25</a:t>
            </a:fld>
            <a:endParaRPr lang="en-US"/>
          </a:p>
        </p:txBody>
      </p:sp>
    </p:spTree>
    <p:extLst>
      <p:ext uri="{BB962C8B-B14F-4D97-AF65-F5344CB8AC3E}">
        <p14:creationId xmlns:p14="http://schemas.microsoft.com/office/powerpoint/2010/main" val="99509691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26</a:t>
            </a:fld>
            <a:endParaRPr lang="en-US"/>
          </a:p>
        </p:txBody>
      </p:sp>
    </p:spTree>
    <p:extLst>
      <p:ext uri="{BB962C8B-B14F-4D97-AF65-F5344CB8AC3E}">
        <p14:creationId xmlns:p14="http://schemas.microsoft.com/office/powerpoint/2010/main" val="90365810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27</a:t>
            </a:fld>
            <a:endParaRPr lang="en-US"/>
          </a:p>
        </p:txBody>
      </p:sp>
    </p:spTree>
    <p:extLst>
      <p:ext uri="{BB962C8B-B14F-4D97-AF65-F5344CB8AC3E}">
        <p14:creationId xmlns:p14="http://schemas.microsoft.com/office/powerpoint/2010/main" val="276450932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28</a:t>
            </a:fld>
            <a:endParaRPr lang="en-US"/>
          </a:p>
        </p:txBody>
      </p:sp>
    </p:spTree>
    <p:extLst>
      <p:ext uri="{BB962C8B-B14F-4D97-AF65-F5344CB8AC3E}">
        <p14:creationId xmlns:p14="http://schemas.microsoft.com/office/powerpoint/2010/main" val="295227696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29</a:t>
            </a:fld>
            <a:endParaRPr lang="en-US"/>
          </a:p>
        </p:txBody>
      </p:sp>
    </p:spTree>
    <p:extLst>
      <p:ext uri="{BB962C8B-B14F-4D97-AF65-F5344CB8AC3E}">
        <p14:creationId xmlns:p14="http://schemas.microsoft.com/office/powerpoint/2010/main" val="22238305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anose="020B0604020202020204" pitchFamily="34" charset="0"/>
              <a:ea typeface="ＭＳ Ｐゴシック" panose="020B0600070205080204" pitchFamily="34" charset="-128"/>
            </a:endParaRPr>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060">
              <a:defRPr sz="1000">
                <a:solidFill>
                  <a:schemeClr val="tx1"/>
                </a:solidFill>
                <a:latin typeface="Arial" panose="020B0604020202020204" pitchFamily="34" charset="0"/>
                <a:ea typeface="ＭＳ Ｐゴシック" panose="020B0600070205080204" pitchFamily="34" charset="-128"/>
              </a:defRPr>
            </a:lvl1pPr>
            <a:lvl2pPr marL="736041" indent="-283093" defTabSz="931060">
              <a:defRPr sz="1000">
                <a:solidFill>
                  <a:schemeClr val="tx1"/>
                </a:solidFill>
                <a:latin typeface="Arial" panose="020B0604020202020204" pitchFamily="34" charset="0"/>
                <a:ea typeface="ＭＳ Ｐゴシック" panose="020B0600070205080204" pitchFamily="34" charset="-128"/>
              </a:defRPr>
            </a:lvl2pPr>
            <a:lvl3pPr marL="1132370" indent="-226474" defTabSz="931060">
              <a:defRPr sz="1000">
                <a:solidFill>
                  <a:schemeClr val="tx1"/>
                </a:solidFill>
                <a:latin typeface="Arial" panose="020B0604020202020204" pitchFamily="34" charset="0"/>
                <a:ea typeface="ＭＳ Ｐゴシック" panose="020B0600070205080204" pitchFamily="34" charset="-128"/>
              </a:defRPr>
            </a:lvl3pPr>
            <a:lvl4pPr marL="1585318" indent="-226474" defTabSz="931060">
              <a:defRPr sz="1000">
                <a:solidFill>
                  <a:schemeClr val="tx1"/>
                </a:solidFill>
                <a:latin typeface="Arial" panose="020B0604020202020204" pitchFamily="34" charset="0"/>
                <a:ea typeface="ＭＳ Ｐゴシック" panose="020B0600070205080204" pitchFamily="34" charset="-128"/>
              </a:defRPr>
            </a:lvl4pPr>
            <a:lvl5pPr marL="2038266" indent="-226474" defTabSz="931060">
              <a:defRPr sz="1000">
                <a:solidFill>
                  <a:schemeClr val="tx1"/>
                </a:solidFill>
                <a:latin typeface="Arial" panose="020B0604020202020204" pitchFamily="34" charset="0"/>
                <a:ea typeface="ＭＳ Ｐゴシック" panose="020B0600070205080204" pitchFamily="34" charset="-128"/>
              </a:defRPr>
            </a:lvl5pPr>
            <a:lvl6pPr marL="2491214"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44162"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397110"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50058"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pPr eaLnBrk="1" hangingPunct="1"/>
            <a:fld id="{563CB177-C525-4A25-A741-1C7108BF7902}" type="slidenum">
              <a:rPr lang="en-US" sz="900"/>
              <a:pPr eaLnBrk="1" hangingPunct="1"/>
              <a:t>3</a:t>
            </a:fld>
            <a:endParaRPr lang="en-US" sz="900"/>
          </a:p>
        </p:txBody>
      </p:sp>
    </p:spTree>
    <p:extLst>
      <p:ext uri="{BB962C8B-B14F-4D97-AF65-F5344CB8AC3E}">
        <p14:creationId xmlns:p14="http://schemas.microsoft.com/office/powerpoint/2010/main" val="115752637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30</a:t>
            </a:fld>
            <a:endParaRPr lang="en-US"/>
          </a:p>
        </p:txBody>
      </p:sp>
    </p:spTree>
    <p:extLst>
      <p:ext uri="{BB962C8B-B14F-4D97-AF65-F5344CB8AC3E}">
        <p14:creationId xmlns:p14="http://schemas.microsoft.com/office/powerpoint/2010/main" val="76066841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31</a:t>
            </a:fld>
            <a:endParaRPr lang="en-US"/>
          </a:p>
        </p:txBody>
      </p:sp>
    </p:spTree>
    <p:extLst>
      <p:ext uri="{BB962C8B-B14F-4D97-AF65-F5344CB8AC3E}">
        <p14:creationId xmlns:p14="http://schemas.microsoft.com/office/powerpoint/2010/main" val="58423056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32</a:t>
            </a:fld>
            <a:endParaRPr lang="en-US"/>
          </a:p>
        </p:txBody>
      </p:sp>
    </p:spTree>
    <p:extLst>
      <p:ext uri="{BB962C8B-B14F-4D97-AF65-F5344CB8AC3E}">
        <p14:creationId xmlns:p14="http://schemas.microsoft.com/office/powerpoint/2010/main" val="74841903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33</a:t>
            </a:fld>
            <a:endParaRPr lang="en-US"/>
          </a:p>
        </p:txBody>
      </p:sp>
    </p:spTree>
    <p:extLst>
      <p:ext uri="{BB962C8B-B14F-4D97-AF65-F5344CB8AC3E}">
        <p14:creationId xmlns:p14="http://schemas.microsoft.com/office/powerpoint/2010/main" val="173980753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34</a:t>
            </a:fld>
            <a:endParaRPr lang="en-US"/>
          </a:p>
        </p:txBody>
      </p:sp>
    </p:spTree>
    <p:extLst>
      <p:ext uri="{BB962C8B-B14F-4D97-AF65-F5344CB8AC3E}">
        <p14:creationId xmlns:p14="http://schemas.microsoft.com/office/powerpoint/2010/main" val="179460709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35</a:t>
            </a:fld>
            <a:endParaRPr lang="en-US"/>
          </a:p>
        </p:txBody>
      </p:sp>
    </p:spTree>
    <p:extLst>
      <p:ext uri="{BB962C8B-B14F-4D97-AF65-F5344CB8AC3E}">
        <p14:creationId xmlns:p14="http://schemas.microsoft.com/office/powerpoint/2010/main" val="161864761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36</a:t>
            </a:fld>
            <a:endParaRPr lang="en-US"/>
          </a:p>
        </p:txBody>
      </p:sp>
    </p:spTree>
    <p:extLst>
      <p:ext uri="{BB962C8B-B14F-4D97-AF65-F5344CB8AC3E}">
        <p14:creationId xmlns:p14="http://schemas.microsoft.com/office/powerpoint/2010/main" val="37396589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37</a:t>
            </a:fld>
            <a:endParaRPr lang="en-US"/>
          </a:p>
        </p:txBody>
      </p:sp>
    </p:spTree>
    <p:extLst>
      <p:ext uri="{BB962C8B-B14F-4D97-AF65-F5344CB8AC3E}">
        <p14:creationId xmlns:p14="http://schemas.microsoft.com/office/powerpoint/2010/main" val="82603222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38</a:t>
            </a:fld>
            <a:endParaRPr lang="en-US"/>
          </a:p>
        </p:txBody>
      </p:sp>
    </p:spTree>
    <p:extLst>
      <p:ext uri="{BB962C8B-B14F-4D97-AF65-F5344CB8AC3E}">
        <p14:creationId xmlns:p14="http://schemas.microsoft.com/office/powerpoint/2010/main" val="117770968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39</a:t>
            </a:fld>
            <a:endParaRPr lang="en-US"/>
          </a:p>
        </p:txBody>
      </p:sp>
    </p:spTree>
    <p:extLst>
      <p:ext uri="{BB962C8B-B14F-4D97-AF65-F5344CB8AC3E}">
        <p14:creationId xmlns:p14="http://schemas.microsoft.com/office/powerpoint/2010/main" val="3885555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4</a:t>
            </a:fld>
            <a:endParaRPr lang="en-US"/>
          </a:p>
        </p:txBody>
      </p:sp>
    </p:spTree>
    <p:extLst>
      <p:ext uri="{BB962C8B-B14F-4D97-AF65-F5344CB8AC3E}">
        <p14:creationId xmlns:p14="http://schemas.microsoft.com/office/powerpoint/2010/main" val="246409484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40</a:t>
            </a:fld>
            <a:endParaRPr lang="en-US"/>
          </a:p>
        </p:txBody>
      </p:sp>
    </p:spTree>
    <p:extLst>
      <p:ext uri="{BB962C8B-B14F-4D97-AF65-F5344CB8AC3E}">
        <p14:creationId xmlns:p14="http://schemas.microsoft.com/office/powerpoint/2010/main" val="295257502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41</a:t>
            </a:fld>
            <a:endParaRPr lang="en-US"/>
          </a:p>
        </p:txBody>
      </p:sp>
    </p:spTree>
    <p:extLst>
      <p:ext uri="{BB962C8B-B14F-4D97-AF65-F5344CB8AC3E}">
        <p14:creationId xmlns:p14="http://schemas.microsoft.com/office/powerpoint/2010/main" val="206092661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42</a:t>
            </a:fld>
            <a:endParaRPr lang="en-US"/>
          </a:p>
        </p:txBody>
      </p:sp>
    </p:spTree>
    <p:extLst>
      <p:ext uri="{BB962C8B-B14F-4D97-AF65-F5344CB8AC3E}">
        <p14:creationId xmlns:p14="http://schemas.microsoft.com/office/powerpoint/2010/main" val="169020731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43</a:t>
            </a:fld>
            <a:endParaRPr lang="en-US"/>
          </a:p>
        </p:txBody>
      </p:sp>
    </p:spTree>
    <p:extLst>
      <p:ext uri="{BB962C8B-B14F-4D97-AF65-F5344CB8AC3E}">
        <p14:creationId xmlns:p14="http://schemas.microsoft.com/office/powerpoint/2010/main" val="356762970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44</a:t>
            </a:fld>
            <a:endParaRPr lang="en-US"/>
          </a:p>
        </p:txBody>
      </p:sp>
    </p:spTree>
    <p:extLst>
      <p:ext uri="{BB962C8B-B14F-4D97-AF65-F5344CB8AC3E}">
        <p14:creationId xmlns:p14="http://schemas.microsoft.com/office/powerpoint/2010/main" val="306601978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45</a:t>
            </a:fld>
            <a:endParaRPr lang="en-US"/>
          </a:p>
        </p:txBody>
      </p:sp>
    </p:spTree>
    <p:extLst>
      <p:ext uri="{BB962C8B-B14F-4D97-AF65-F5344CB8AC3E}">
        <p14:creationId xmlns:p14="http://schemas.microsoft.com/office/powerpoint/2010/main" val="308147519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46</a:t>
            </a:fld>
            <a:endParaRPr lang="en-US"/>
          </a:p>
        </p:txBody>
      </p:sp>
    </p:spTree>
    <p:extLst>
      <p:ext uri="{BB962C8B-B14F-4D97-AF65-F5344CB8AC3E}">
        <p14:creationId xmlns:p14="http://schemas.microsoft.com/office/powerpoint/2010/main" val="291037154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47</a:t>
            </a:fld>
            <a:endParaRPr lang="en-US"/>
          </a:p>
        </p:txBody>
      </p:sp>
    </p:spTree>
    <p:extLst>
      <p:ext uri="{BB962C8B-B14F-4D97-AF65-F5344CB8AC3E}">
        <p14:creationId xmlns:p14="http://schemas.microsoft.com/office/powerpoint/2010/main" val="63250111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48</a:t>
            </a:fld>
            <a:endParaRPr lang="en-US"/>
          </a:p>
        </p:txBody>
      </p:sp>
    </p:spTree>
    <p:extLst>
      <p:ext uri="{BB962C8B-B14F-4D97-AF65-F5344CB8AC3E}">
        <p14:creationId xmlns:p14="http://schemas.microsoft.com/office/powerpoint/2010/main" val="307042280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49</a:t>
            </a:fld>
            <a:endParaRPr lang="en-US"/>
          </a:p>
        </p:txBody>
      </p:sp>
    </p:spTree>
    <p:extLst>
      <p:ext uri="{BB962C8B-B14F-4D97-AF65-F5344CB8AC3E}">
        <p14:creationId xmlns:p14="http://schemas.microsoft.com/office/powerpoint/2010/main" val="9194808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5</a:t>
            </a:fld>
            <a:endParaRPr lang="en-US"/>
          </a:p>
        </p:txBody>
      </p:sp>
    </p:spTree>
    <p:extLst>
      <p:ext uri="{BB962C8B-B14F-4D97-AF65-F5344CB8AC3E}">
        <p14:creationId xmlns:p14="http://schemas.microsoft.com/office/powerpoint/2010/main" val="272214271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50</a:t>
            </a:fld>
            <a:endParaRPr lang="en-US"/>
          </a:p>
        </p:txBody>
      </p:sp>
    </p:spTree>
    <p:extLst>
      <p:ext uri="{BB962C8B-B14F-4D97-AF65-F5344CB8AC3E}">
        <p14:creationId xmlns:p14="http://schemas.microsoft.com/office/powerpoint/2010/main" val="299407650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anose="020B0604020202020204" pitchFamily="34" charset="0"/>
              <a:ea typeface="ＭＳ Ｐゴシック" panose="020B0600070205080204" pitchFamily="34" charset="-128"/>
            </a:endParaRPr>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060">
              <a:defRPr sz="1000">
                <a:solidFill>
                  <a:schemeClr val="tx1"/>
                </a:solidFill>
                <a:latin typeface="Arial" panose="020B0604020202020204" pitchFamily="34" charset="0"/>
                <a:ea typeface="ＭＳ Ｐゴシック" panose="020B0600070205080204" pitchFamily="34" charset="-128"/>
              </a:defRPr>
            </a:lvl1pPr>
            <a:lvl2pPr marL="736041" indent="-283093" defTabSz="931060">
              <a:defRPr sz="1000">
                <a:solidFill>
                  <a:schemeClr val="tx1"/>
                </a:solidFill>
                <a:latin typeface="Arial" panose="020B0604020202020204" pitchFamily="34" charset="0"/>
                <a:ea typeface="ＭＳ Ｐゴシック" panose="020B0600070205080204" pitchFamily="34" charset="-128"/>
              </a:defRPr>
            </a:lvl2pPr>
            <a:lvl3pPr marL="1132370" indent="-226474" defTabSz="931060">
              <a:defRPr sz="1000">
                <a:solidFill>
                  <a:schemeClr val="tx1"/>
                </a:solidFill>
                <a:latin typeface="Arial" panose="020B0604020202020204" pitchFamily="34" charset="0"/>
                <a:ea typeface="ＭＳ Ｐゴシック" panose="020B0600070205080204" pitchFamily="34" charset="-128"/>
              </a:defRPr>
            </a:lvl3pPr>
            <a:lvl4pPr marL="1585318" indent="-226474" defTabSz="931060">
              <a:defRPr sz="1000">
                <a:solidFill>
                  <a:schemeClr val="tx1"/>
                </a:solidFill>
                <a:latin typeface="Arial" panose="020B0604020202020204" pitchFamily="34" charset="0"/>
                <a:ea typeface="ＭＳ Ｐゴシック" panose="020B0600070205080204" pitchFamily="34" charset="-128"/>
              </a:defRPr>
            </a:lvl4pPr>
            <a:lvl5pPr marL="2038266" indent="-226474" defTabSz="931060">
              <a:defRPr sz="1000">
                <a:solidFill>
                  <a:schemeClr val="tx1"/>
                </a:solidFill>
                <a:latin typeface="Arial" panose="020B0604020202020204" pitchFamily="34" charset="0"/>
                <a:ea typeface="ＭＳ Ｐゴシック" panose="020B0600070205080204" pitchFamily="34" charset="-128"/>
              </a:defRPr>
            </a:lvl5pPr>
            <a:lvl6pPr marL="2491214"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44162"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397110"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50058"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pPr eaLnBrk="1" hangingPunct="1"/>
            <a:fld id="{563CB177-C525-4A25-A741-1C7108BF7902}" type="slidenum">
              <a:rPr lang="en-US" sz="900"/>
              <a:pPr eaLnBrk="1" hangingPunct="1"/>
              <a:t>51</a:t>
            </a:fld>
            <a:endParaRPr lang="en-US" sz="900"/>
          </a:p>
        </p:txBody>
      </p:sp>
    </p:spTree>
    <p:extLst>
      <p:ext uri="{BB962C8B-B14F-4D97-AF65-F5344CB8AC3E}">
        <p14:creationId xmlns:p14="http://schemas.microsoft.com/office/powerpoint/2010/main" val="135784047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52</a:t>
            </a:fld>
            <a:endParaRPr lang="en-US"/>
          </a:p>
        </p:txBody>
      </p:sp>
    </p:spTree>
    <p:extLst>
      <p:ext uri="{BB962C8B-B14F-4D97-AF65-F5344CB8AC3E}">
        <p14:creationId xmlns:p14="http://schemas.microsoft.com/office/powerpoint/2010/main" val="134553869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53</a:t>
            </a:fld>
            <a:endParaRPr lang="en-US"/>
          </a:p>
        </p:txBody>
      </p:sp>
    </p:spTree>
    <p:extLst>
      <p:ext uri="{BB962C8B-B14F-4D97-AF65-F5344CB8AC3E}">
        <p14:creationId xmlns:p14="http://schemas.microsoft.com/office/powerpoint/2010/main" val="185916876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54</a:t>
            </a:fld>
            <a:endParaRPr lang="en-US"/>
          </a:p>
        </p:txBody>
      </p:sp>
    </p:spTree>
    <p:extLst>
      <p:ext uri="{BB962C8B-B14F-4D97-AF65-F5344CB8AC3E}">
        <p14:creationId xmlns:p14="http://schemas.microsoft.com/office/powerpoint/2010/main" val="129570073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55</a:t>
            </a:fld>
            <a:endParaRPr lang="en-US"/>
          </a:p>
        </p:txBody>
      </p:sp>
    </p:spTree>
    <p:extLst>
      <p:ext uri="{BB962C8B-B14F-4D97-AF65-F5344CB8AC3E}">
        <p14:creationId xmlns:p14="http://schemas.microsoft.com/office/powerpoint/2010/main" val="3783423600"/>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56</a:t>
            </a:fld>
            <a:endParaRPr lang="en-US"/>
          </a:p>
        </p:txBody>
      </p:sp>
    </p:spTree>
    <p:extLst>
      <p:ext uri="{BB962C8B-B14F-4D97-AF65-F5344CB8AC3E}">
        <p14:creationId xmlns:p14="http://schemas.microsoft.com/office/powerpoint/2010/main" val="3394902558"/>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57</a:t>
            </a:fld>
            <a:endParaRPr lang="en-US"/>
          </a:p>
        </p:txBody>
      </p:sp>
    </p:spTree>
    <p:extLst>
      <p:ext uri="{BB962C8B-B14F-4D97-AF65-F5344CB8AC3E}">
        <p14:creationId xmlns:p14="http://schemas.microsoft.com/office/powerpoint/2010/main" val="84241915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58</a:t>
            </a:fld>
            <a:endParaRPr lang="en-US"/>
          </a:p>
        </p:txBody>
      </p:sp>
    </p:spTree>
    <p:extLst>
      <p:ext uri="{BB962C8B-B14F-4D97-AF65-F5344CB8AC3E}">
        <p14:creationId xmlns:p14="http://schemas.microsoft.com/office/powerpoint/2010/main" val="2911575460"/>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59</a:t>
            </a:fld>
            <a:endParaRPr lang="en-US"/>
          </a:p>
        </p:txBody>
      </p:sp>
    </p:spTree>
    <p:extLst>
      <p:ext uri="{BB962C8B-B14F-4D97-AF65-F5344CB8AC3E}">
        <p14:creationId xmlns:p14="http://schemas.microsoft.com/office/powerpoint/2010/main" val="13209574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6</a:t>
            </a:fld>
            <a:endParaRPr lang="en-US"/>
          </a:p>
        </p:txBody>
      </p:sp>
    </p:spTree>
    <p:extLst>
      <p:ext uri="{BB962C8B-B14F-4D97-AF65-F5344CB8AC3E}">
        <p14:creationId xmlns:p14="http://schemas.microsoft.com/office/powerpoint/2010/main" val="227906235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60</a:t>
            </a:fld>
            <a:endParaRPr lang="en-US"/>
          </a:p>
        </p:txBody>
      </p:sp>
    </p:spTree>
    <p:extLst>
      <p:ext uri="{BB962C8B-B14F-4D97-AF65-F5344CB8AC3E}">
        <p14:creationId xmlns:p14="http://schemas.microsoft.com/office/powerpoint/2010/main" val="1229458516"/>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anose="020B0604020202020204" pitchFamily="34" charset="0"/>
              <a:ea typeface="ＭＳ Ｐゴシック" panose="020B0600070205080204" pitchFamily="34" charset="-128"/>
            </a:endParaRPr>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060">
              <a:defRPr sz="1000">
                <a:solidFill>
                  <a:schemeClr val="tx1"/>
                </a:solidFill>
                <a:latin typeface="Arial" panose="020B0604020202020204" pitchFamily="34" charset="0"/>
                <a:ea typeface="ＭＳ Ｐゴシック" panose="020B0600070205080204" pitchFamily="34" charset="-128"/>
              </a:defRPr>
            </a:lvl1pPr>
            <a:lvl2pPr marL="736041" indent="-283093" defTabSz="931060">
              <a:defRPr sz="1000">
                <a:solidFill>
                  <a:schemeClr val="tx1"/>
                </a:solidFill>
                <a:latin typeface="Arial" panose="020B0604020202020204" pitchFamily="34" charset="0"/>
                <a:ea typeface="ＭＳ Ｐゴシック" panose="020B0600070205080204" pitchFamily="34" charset="-128"/>
              </a:defRPr>
            </a:lvl2pPr>
            <a:lvl3pPr marL="1132370" indent="-226474" defTabSz="931060">
              <a:defRPr sz="1000">
                <a:solidFill>
                  <a:schemeClr val="tx1"/>
                </a:solidFill>
                <a:latin typeface="Arial" panose="020B0604020202020204" pitchFamily="34" charset="0"/>
                <a:ea typeface="ＭＳ Ｐゴシック" panose="020B0600070205080204" pitchFamily="34" charset="-128"/>
              </a:defRPr>
            </a:lvl3pPr>
            <a:lvl4pPr marL="1585318" indent="-226474" defTabSz="931060">
              <a:defRPr sz="1000">
                <a:solidFill>
                  <a:schemeClr val="tx1"/>
                </a:solidFill>
                <a:latin typeface="Arial" panose="020B0604020202020204" pitchFamily="34" charset="0"/>
                <a:ea typeface="ＭＳ Ｐゴシック" panose="020B0600070205080204" pitchFamily="34" charset="-128"/>
              </a:defRPr>
            </a:lvl4pPr>
            <a:lvl5pPr marL="2038266" indent="-226474" defTabSz="931060">
              <a:defRPr sz="1000">
                <a:solidFill>
                  <a:schemeClr val="tx1"/>
                </a:solidFill>
                <a:latin typeface="Arial" panose="020B0604020202020204" pitchFamily="34" charset="0"/>
                <a:ea typeface="ＭＳ Ｐゴシック" panose="020B0600070205080204" pitchFamily="34" charset="-128"/>
              </a:defRPr>
            </a:lvl5pPr>
            <a:lvl6pPr marL="2491214"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44162"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397110"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50058"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pPr eaLnBrk="1" hangingPunct="1"/>
            <a:fld id="{563CB177-C525-4A25-A741-1C7108BF7902}" type="slidenum">
              <a:rPr lang="en-US" sz="900"/>
              <a:pPr eaLnBrk="1" hangingPunct="1"/>
              <a:t>61</a:t>
            </a:fld>
            <a:endParaRPr lang="en-US" sz="900"/>
          </a:p>
        </p:txBody>
      </p:sp>
    </p:spTree>
    <p:extLst>
      <p:ext uri="{BB962C8B-B14F-4D97-AF65-F5344CB8AC3E}">
        <p14:creationId xmlns:p14="http://schemas.microsoft.com/office/powerpoint/2010/main" val="2591821438"/>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anose="020B0604020202020204" pitchFamily="34" charset="0"/>
              <a:ea typeface="ＭＳ Ｐゴシック" panose="020B0600070205080204" pitchFamily="34" charset="-128"/>
            </a:endParaRPr>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060">
              <a:defRPr sz="1000">
                <a:solidFill>
                  <a:schemeClr val="tx1"/>
                </a:solidFill>
                <a:latin typeface="Arial" panose="020B0604020202020204" pitchFamily="34" charset="0"/>
                <a:ea typeface="ＭＳ Ｐゴシック" panose="020B0600070205080204" pitchFamily="34" charset="-128"/>
              </a:defRPr>
            </a:lvl1pPr>
            <a:lvl2pPr marL="736041" indent="-283093" defTabSz="931060">
              <a:defRPr sz="1000">
                <a:solidFill>
                  <a:schemeClr val="tx1"/>
                </a:solidFill>
                <a:latin typeface="Arial" panose="020B0604020202020204" pitchFamily="34" charset="0"/>
                <a:ea typeface="ＭＳ Ｐゴシック" panose="020B0600070205080204" pitchFamily="34" charset="-128"/>
              </a:defRPr>
            </a:lvl2pPr>
            <a:lvl3pPr marL="1132370" indent="-226474" defTabSz="931060">
              <a:defRPr sz="1000">
                <a:solidFill>
                  <a:schemeClr val="tx1"/>
                </a:solidFill>
                <a:latin typeface="Arial" panose="020B0604020202020204" pitchFamily="34" charset="0"/>
                <a:ea typeface="ＭＳ Ｐゴシック" panose="020B0600070205080204" pitchFamily="34" charset="-128"/>
              </a:defRPr>
            </a:lvl3pPr>
            <a:lvl4pPr marL="1585318" indent="-226474" defTabSz="931060">
              <a:defRPr sz="1000">
                <a:solidFill>
                  <a:schemeClr val="tx1"/>
                </a:solidFill>
                <a:latin typeface="Arial" panose="020B0604020202020204" pitchFamily="34" charset="0"/>
                <a:ea typeface="ＭＳ Ｐゴシック" panose="020B0600070205080204" pitchFamily="34" charset="-128"/>
              </a:defRPr>
            </a:lvl4pPr>
            <a:lvl5pPr marL="2038266" indent="-226474" defTabSz="931060">
              <a:defRPr sz="1000">
                <a:solidFill>
                  <a:schemeClr val="tx1"/>
                </a:solidFill>
                <a:latin typeface="Arial" panose="020B0604020202020204" pitchFamily="34" charset="0"/>
                <a:ea typeface="ＭＳ Ｐゴシック" panose="020B0600070205080204" pitchFamily="34" charset="-128"/>
              </a:defRPr>
            </a:lvl5pPr>
            <a:lvl6pPr marL="2491214"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44162"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397110"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50058"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pPr eaLnBrk="1" hangingPunct="1"/>
            <a:fld id="{563CB177-C525-4A25-A741-1C7108BF7902}" type="slidenum">
              <a:rPr lang="en-US" sz="900"/>
              <a:pPr eaLnBrk="1" hangingPunct="1"/>
              <a:t>62</a:t>
            </a:fld>
            <a:endParaRPr lang="en-US" sz="900"/>
          </a:p>
        </p:txBody>
      </p:sp>
    </p:spTree>
    <p:extLst>
      <p:ext uri="{BB962C8B-B14F-4D97-AF65-F5344CB8AC3E}">
        <p14:creationId xmlns:p14="http://schemas.microsoft.com/office/powerpoint/2010/main" val="1541238666"/>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anose="020B0604020202020204" pitchFamily="34" charset="0"/>
              <a:ea typeface="ＭＳ Ｐゴシック" panose="020B0600070205080204" pitchFamily="34" charset="-128"/>
            </a:endParaRPr>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060">
              <a:defRPr sz="1000">
                <a:solidFill>
                  <a:schemeClr val="tx1"/>
                </a:solidFill>
                <a:latin typeface="Arial" panose="020B0604020202020204" pitchFamily="34" charset="0"/>
                <a:ea typeface="ＭＳ Ｐゴシック" panose="020B0600070205080204" pitchFamily="34" charset="-128"/>
              </a:defRPr>
            </a:lvl1pPr>
            <a:lvl2pPr marL="736041" indent="-283093" defTabSz="931060">
              <a:defRPr sz="1000">
                <a:solidFill>
                  <a:schemeClr val="tx1"/>
                </a:solidFill>
                <a:latin typeface="Arial" panose="020B0604020202020204" pitchFamily="34" charset="0"/>
                <a:ea typeface="ＭＳ Ｐゴシック" panose="020B0600070205080204" pitchFamily="34" charset="-128"/>
              </a:defRPr>
            </a:lvl2pPr>
            <a:lvl3pPr marL="1132370" indent="-226474" defTabSz="931060">
              <a:defRPr sz="1000">
                <a:solidFill>
                  <a:schemeClr val="tx1"/>
                </a:solidFill>
                <a:latin typeface="Arial" panose="020B0604020202020204" pitchFamily="34" charset="0"/>
                <a:ea typeface="ＭＳ Ｐゴシック" panose="020B0600070205080204" pitchFamily="34" charset="-128"/>
              </a:defRPr>
            </a:lvl3pPr>
            <a:lvl4pPr marL="1585318" indent="-226474" defTabSz="931060">
              <a:defRPr sz="1000">
                <a:solidFill>
                  <a:schemeClr val="tx1"/>
                </a:solidFill>
                <a:latin typeface="Arial" panose="020B0604020202020204" pitchFamily="34" charset="0"/>
                <a:ea typeface="ＭＳ Ｐゴシック" panose="020B0600070205080204" pitchFamily="34" charset="-128"/>
              </a:defRPr>
            </a:lvl4pPr>
            <a:lvl5pPr marL="2038266" indent="-226474" defTabSz="931060">
              <a:defRPr sz="1000">
                <a:solidFill>
                  <a:schemeClr val="tx1"/>
                </a:solidFill>
                <a:latin typeface="Arial" panose="020B0604020202020204" pitchFamily="34" charset="0"/>
                <a:ea typeface="ＭＳ Ｐゴシック" panose="020B0600070205080204" pitchFamily="34" charset="-128"/>
              </a:defRPr>
            </a:lvl5pPr>
            <a:lvl6pPr marL="2491214"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44162"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397110"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50058"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pPr eaLnBrk="1" hangingPunct="1"/>
            <a:fld id="{563CB177-C525-4A25-A741-1C7108BF7902}" type="slidenum">
              <a:rPr lang="en-US" sz="900"/>
              <a:pPr eaLnBrk="1" hangingPunct="1"/>
              <a:t>63</a:t>
            </a:fld>
            <a:endParaRPr lang="en-US" sz="900"/>
          </a:p>
        </p:txBody>
      </p:sp>
    </p:spTree>
    <p:extLst>
      <p:ext uri="{BB962C8B-B14F-4D97-AF65-F5344CB8AC3E}">
        <p14:creationId xmlns:p14="http://schemas.microsoft.com/office/powerpoint/2010/main" val="2762726495"/>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anose="020B0604020202020204" pitchFamily="34" charset="0"/>
              <a:ea typeface="ＭＳ Ｐゴシック" panose="020B0600070205080204" pitchFamily="34" charset="-128"/>
            </a:endParaRPr>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060">
              <a:defRPr sz="1000">
                <a:solidFill>
                  <a:schemeClr val="tx1"/>
                </a:solidFill>
                <a:latin typeface="Arial" panose="020B0604020202020204" pitchFamily="34" charset="0"/>
                <a:ea typeface="ＭＳ Ｐゴシック" panose="020B0600070205080204" pitchFamily="34" charset="-128"/>
              </a:defRPr>
            </a:lvl1pPr>
            <a:lvl2pPr marL="736041" indent="-283093" defTabSz="931060">
              <a:defRPr sz="1000">
                <a:solidFill>
                  <a:schemeClr val="tx1"/>
                </a:solidFill>
                <a:latin typeface="Arial" panose="020B0604020202020204" pitchFamily="34" charset="0"/>
                <a:ea typeface="ＭＳ Ｐゴシック" panose="020B0600070205080204" pitchFamily="34" charset="-128"/>
              </a:defRPr>
            </a:lvl2pPr>
            <a:lvl3pPr marL="1132370" indent="-226474" defTabSz="931060">
              <a:defRPr sz="1000">
                <a:solidFill>
                  <a:schemeClr val="tx1"/>
                </a:solidFill>
                <a:latin typeface="Arial" panose="020B0604020202020204" pitchFamily="34" charset="0"/>
                <a:ea typeface="ＭＳ Ｐゴシック" panose="020B0600070205080204" pitchFamily="34" charset="-128"/>
              </a:defRPr>
            </a:lvl3pPr>
            <a:lvl4pPr marL="1585318" indent="-226474" defTabSz="931060">
              <a:defRPr sz="1000">
                <a:solidFill>
                  <a:schemeClr val="tx1"/>
                </a:solidFill>
                <a:latin typeface="Arial" panose="020B0604020202020204" pitchFamily="34" charset="0"/>
                <a:ea typeface="ＭＳ Ｐゴシック" panose="020B0600070205080204" pitchFamily="34" charset="-128"/>
              </a:defRPr>
            </a:lvl4pPr>
            <a:lvl5pPr marL="2038266" indent="-226474" defTabSz="931060">
              <a:defRPr sz="1000">
                <a:solidFill>
                  <a:schemeClr val="tx1"/>
                </a:solidFill>
                <a:latin typeface="Arial" panose="020B0604020202020204" pitchFamily="34" charset="0"/>
                <a:ea typeface="ＭＳ Ｐゴシック" panose="020B0600070205080204" pitchFamily="34" charset="-128"/>
              </a:defRPr>
            </a:lvl5pPr>
            <a:lvl6pPr marL="2491214"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44162"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397110"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50058"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pPr eaLnBrk="1" hangingPunct="1"/>
            <a:fld id="{563CB177-C525-4A25-A741-1C7108BF7902}" type="slidenum">
              <a:rPr lang="en-US" sz="900"/>
              <a:pPr eaLnBrk="1" hangingPunct="1"/>
              <a:t>64</a:t>
            </a:fld>
            <a:endParaRPr lang="en-US" sz="900"/>
          </a:p>
        </p:txBody>
      </p:sp>
    </p:spTree>
    <p:extLst>
      <p:ext uri="{BB962C8B-B14F-4D97-AF65-F5344CB8AC3E}">
        <p14:creationId xmlns:p14="http://schemas.microsoft.com/office/powerpoint/2010/main" val="2025043519"/>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anose="020B0604020202020204" pitchFamily="34" charset="0"/>
              <a:ea typeface="ＭＳ Ｐゴシック" panose="020B0600070205080204" pitchFamily="34" charset="-128"/>
            </a:endParaRPr>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060">
              <a:defRPr sz="1000">
                <a:solidFill>
                  <a:schemeClr val="tx1"/>
                </a:solidFill>
                <a:latin typeface="Arial" panose="020B0604020202020204" pitchFamily="34" charset="0"/>
                <a:ea typeface="ＭＳ Ｐゴシック" panose="020B0600070205080204" pitchFamily="34" charset="-128"/>
              </a:defRPr>
            </a:lvl1pPr>
            <a:lvl2pPr marL="736041" indent="-283093" defTabSz="931060">
              <a:defRPr sz="1000">
                <a:solidFill>
                  <a:schemeClr val="tx1"/>
                </a:solidFill>
                <a:latin typeface="Arial" panose="020B0604020202020204" pitchFamily="34" charset="0"/>
                <a:ea typeface="ＭＳ Ｐゴシック" panose="020B0600070205080204" pitchFamily="34" charset="-128"/>
              </a:defRPr>
            </a:lvl2pPr>
            <a:lvl3pPr marL="1132370" indent="-226474" defTabSz="931060">
              <a:defRPr sz="1000">
                <a:solidFill>
                  <a:schemeClr val="tx1"/>
                </a:solidFill>
                <a:latin typeface="Arial" panose="020B0604020202020204" pitchFamily="34" charset="0"/>
                <a:ea typeface="ＭＳ Ｐゴシック" panose="020B0600070205080204" pitchFamily="34" charset="-128"/>
              </a:defRPr>
            </a:lvl3pPr>
            <a:lvl4pPr marL="1585318" indent="-226474" defTabSz="931060">
              <a:defRPr sz="1000">
                <a:solidFill>
                  <a:schemeClr val="tx1"/>
                </a:solidFill>
                <a:latin typeface="Arial" panose="020B0604020202020204" pitchFamily="34" charset="0"/>
                <a:ea typeface="ＭＳ Ｐゴシック" panose="020B0600070205080204" pitchFamily="34" charset="-128"/>
              </a:defRPr>
            </a:lvl4pPr>
            <a:lvl5pPr marL="2038266" indent="-226474" defTabSz="931060">
              <a:defRPr sz="1000">
                <a:solidFill>
                  <a:schemeClr val="tx1"/>
                </a:solidFill>
                <a:latin typeface="Arial" panose="020B0604020202020204" pitchFamily="34" charset="0"/>
                <a:ea typeface="ＭＳ Ｐゴシック" panose="020B0600070205080204" pitchFamily="34" charset="-128"/>
              </a:defRPr>
            </a:lvl5pPr>
            <a:lvl6pPr marL="2491214"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44162"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397110"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50058"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pPr eaLnBrk="1" hangingPunct="1"/>
            <a:fld id="{563CB177-C525-4A25-A741-1C7108BF7902}" type="slidenum">
              <a:rPr lang="en-US" sz="900"/>
              <a:pPr eaLnBrk="1" hangingPunct="1"/>
              <a:t>65</a:t>
            </a:fld>
            <a:endParaRPr lang="en-US" sz="900"/>
          </a:p>
        </p:txBody>
      </p:sp>
    </p:spTree>
    <p:extLst>
      <p:ext uri="{BB962C8B-B14F-4D97-AF65-F5344CB8AC3E}">
        <p14:creationId xmlns:p14="http://schemas.microsoft.com/office/powerpoint/2010/main" val="30390723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anose="020B0604020202020204" pitchFamily="34" charset="0"/>
              <a:ea typeface="ＭＳ Ｐゴシック" panose="020B0600070205080204" pitchFamily="34" charset="-128"/>
            </a:endParaRPr>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060">
              <a:defRPr sz="1000">
                <a:solidFill>
                  <a:schemeClr val="tx1"/>
                </a:solidFill>
                <a:latin typeface="Arial" panose="020B0604020202020204" pitchFamily="34" charset="0"/>
                <a:ea typeface="ＭＳ Ｐゴシック" panose="020B0600070205080204" pitchFamily="34" charset="-128"/>
              </a:defRPr>
            </a:lvl1pPr>
            <a:lvl2pPr marL="736041" indent="-283093" defTabSz="931060">
              <a:defRPr sz="1000">
                <a:solidFill>
                  <a:schemeClr val="tx1"/>
                </a:solidFill>
                <a:latin typeface="Arial" panose="020B0604020202020204" pitchFamily="34" charset="0"/>
                <a:ea typeface="ＭＳ Ｐゴシック" panose="020B0600070205080204" pitchFamily="34" charset="-128"/>
              </a:defRPr>
            </a:lvl2pPr>
            <a:lvl3pPr marL="1132370" indent="-226474" defTabSz="931060">
              <a:defRPr sz="1000">
                <a:solidFill>
                  <a:schemeClr val="tx1"/>
                </a:solidFill>
                <a:latin typeface="Arial" panose="020B0604020202020204" pitchFamily="34" charset="0"/>
                <a:ea typeface="ＭＳ Ｐゴシック" panose="020B0600070205080204" pitchFamily="34" charset="-128"/>
              </a:defRPr>
            </a:lvl3pPr>
            <a:lvl4pPr marL="1585318" indent="-226474" defTabSz="931060">
              <a:defRPr sz="1000">
                <a:solidFill>
                  <a:schemeClr val="tx1"/>
                </a:solidFill>
                <a:latin typeface="Arial" panose="020B0604020202020204" pitchFamily="34" charset="0"/>
                <a:ea typeface="ＭＳ Ｐゴシック" panose="020B0600070205080204" pitchFamily="34" charset="-128"/>
              </a:defRPr>
            </a:lvl4pPr>
            <a:lvl5pPr marL="2038266" indent="-226474" defTabSz="931060">
              <a:defRPr sz="1000">
                <a:solidFill>
                  <a:schemeClr val="tx1"/>
                </a:solidFill>
                <a:latin typeface="Arial" panose="020B0604020202020204" pitchFamily="34" charset="0"/>
                <a:ea typeface="ＭＳ Ｐゴシック" panose="020B0600070205080204" pitchFamily="34" charset="-128"/>
              </a:defRPr>
            </a:lvl5pPr>
            <a:lvl6pPr marL="2491214"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44162"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397110"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50058"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pPr eaLnBrk="1" hangingPunct="1"/>
            <a:fld id="{563CB177-C525-4A25-A741-1C7108BF7902}" type="slidenum">
              <a:rPr lang="en-US" sz="900"/>
              <a:pPr eaLnBrk="1" hangingPunct="1"/>
              <a:t>66</a:t>
            </a:fld>
            <a:endParaRPr lang="en-US" sz="900"/>
          </a:p>
        </p:txBody>
      </p:sp>
    </p:spTree>
    <p:extLst>
      <p:ext uri="{BB962C8B-B14F-4D97-AF65-F5344CB8AC3E}">
        <p14:creationId xmlns:p14="http://schemas.microsoft.com/office/powerpoint/2010/main" val="36561896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anose="020B0604020202020204" pitchFamily="34" charset="0"/>
              <a:ea typeface="ＭＳ Ｐゴシック" panose="020B0600070205080204" pitchFamily="34" charset="-128"/>
            </a:endParaRPr>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060">
              <a:defRPr sz="1000">
                <a:solidFill>
                  <a:schemeClr val="tx1"/>
                </a:solidFill>
                <a:latin typeface="Arial" panose="020B0604020202020204" pitchFamily="34" charset="0"/>
                <a:ea typeface="ＭＳ Ｐゴシック" panose="020B0600070205080204" pitchFamily="34" charset="-128"/>
              </a:defRPr>
            </a:lvl1pPr>
            <a:lvl2pPr marL="736041" indent="-283093" defTabSz="931060">
              <a:defRPr sz="1000">
                <a:solidFill>
                  <a:schemeClr val="tx1"/>
                </a:solidFill>
                <a:latin typeface="Arial" panose="020B0604020202020204" pitchFamily="34" charset="0"/>
                <a:ea typeface="ＭＳ Ｐゴシック" panose="020B0600070205080204" pitchFamily="34" charset="-128"/>
              </a:defRPr>
            </a:lvl2pPr>
            <a:lvl3pPr marL="1132370" indent="-226474" defTabSz="931060">
              <a:defRPr sz="1000">
                <a:solidFill>
                  <a:schemeClr val="tx1"/>
                </a:solidFill>
                <a:latin typeface="Arial" panose="020B0604020202020204" pitchFamily="34" charset="0"/>
                <a:ea typeface="ＭＳ Ｐゴシック" panose="020B0600070205080204" pitchFamily="34" charset="-128"/>
              </a:defRPr>
            </a:lvl3pPr>
            <a:lvl4pPr marL="1585318" indent="-226474" defTabSz="931060">
              <a:defRPr sz="1000">
                <a:solidFill>
                  <a:schemeClr val="tx1"/>
                </a:solidFill>
                <a:latin typeface="Arial" panose="020B0604020202020204" pitchFamily="34" charset="0"/>
                <a:ea typeface="ＭＳ Ｐゴシック" panose="020B0600070205080204" pitchFamily="34" charset="-128"/>
              </a:defRPr>
            </a:lvl4pPr>
            <a:lvl5pPr marL="2038266" indent="-226474" defTabSz="931060">
              <a:defRPr sz="1000">
                <a:solidFill>
                  <a:schemeClr val="tx1"/>
                </a:solidFill>
                <a:latin typeface="Arial" panose="020B0604020202020204" pitchFamily="34" charset="0"/>
                <a:ea typeface="ＭＳ Ｐゴシック" panose="020B0600070205080204" pitchFamily="34" charset="-128"/>
              </a:defRPr>
            </a:lvl5pPr>
            <a:lvl6pPr marL="2491214"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44162"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397110"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50058"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pPr eaLnBrk="1" hangingPunct="1"/>
            <a:fld id="{563CB177-C525-4A25-A741-1C7108BF7902}" type="slidenum">
              <a:rPr lang="en-US" sz="900"/>
              <a:pPr eaLnBrk="1" hangingPunct="1"/>
              <a:t>67</a:t>
            </a:fld>
            <a:endParaRPr lang="en-US" sz="900"/>
          </a:p>
        </p:txBody>
      </p:sp>
    </p:spTree>
    <p:extLst>
      <p:ext uri="{BB962C8B-B14F-4D97-AF65-F5344CB8AC3E}">
        <p14:creationId xmlns:p14="http://schemas.microsoft.com/office/powerpoint/2010/main" val="265709202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anose="020B0604020202020204" pitchFamily="34" charset="0"/>
              <a:ea typeface="ＭＳ Ｐゴシック" panose="020B0600070205080204" pitchFamily="34" charset="-128"/>
            </a:endParaRPr>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060">
              <a:defRPr sz="1000">
                <a:solidFill>
                  <a:schemeClr val="tx1"/>
                </a:solidFill>
                <a:latin typeface="Arial" panose="020B0604020202020204" pitchFamily="34" charset="0"/>
                <a:ea typeface="ＭＳ Ｐゴシック" panose="020B0600070205080204" pitchFamily="34" charset="-128"/>
              </a:defRPr>
            </a:lvl1pPr>
            <a:lvl2pPr marL="736041" indent="-283093" defTabSz="931060">
              <a:defRPr sz="1000">
                <a:solidFill>
                  <a:schemeClr val="tx1"/>
                </a:solidFill>
                <a:latin typeface="Arial" panose="020B0604020202020204" pitchFamily="34" charset="0"/>
                <a:ea typeface="ＭＳ Ｐゴシック" panose="020B0600070205080204" pitchFamily="34" charset="-128"/>
              </a:defRPr>
            </a:lvl2pPr>
            <a:lvl3pPr marL="1132370" indent="-226474" defTabSz="931060">
              <a:defRPr sz="1000">
                <a:solidFill>
                  <a:schemeClr val="tx1"/>
                </a:solidFill>
                <a:latin typeface="Arial" panose="020B0604020202020204" pitchFamily="34" charset="0"/>
                <a:ea typeface="ＭＳ Ｐゴシック" panose="020B0600070205080204" pitchFamily="34" charset="-128"/>
              </a:defRPr>
            </a:lvl3pPr>
            <a:lvl4pPr marL="1585318" indent="-226474" defTabSz="931060">
              <a:defRPr sz="1000">
                <a:solidFill>
                  <a:schemeClr val="tx1"/>
                </a:solidFill>
                <a:latin typeface="Arial" panose="020B0604020202020204" pitchFamily="34" charset="0"/>
                <a:ea typeface="ＭＳ Ｐゴシック" panose="020B0600070205080204" pitchFamily="34" charset="-128"/>
              </a:defRPr>
            </a:lvl4pPr>
            <a:lvl5pPr marL="2038266" indent="-226474" defTabSz="931060">
              <a:defRPr sz="1000">
                <a:solidFill>
                  <a:schemeClr val="tx1"/>
                </a:solidFill>
                <a:latin typeface="Arial" panose="020B0604020202020204" pitchFamily="34" charset="0"/>
                <a:ea typeface="ＭＳ Ｐゴシック" panose="020B0600070205080204" pitchFamily="34" charset="-128"/>
              </a:defRPr>
            </a:lvl5pPr>
            <a:lvl6pPr marL="2491214"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44162"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397110"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50058"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pPr eaLnBrk="1" hangingPunct="1"/>
            <a:fld id="{563CB177-C525-4A25-A741-1C7108BF7902}" type="slidenum">
              <a:rPr lang="en-US" sz="900"/>
              <a:pPr eaLnBrk="1" hangingPunct="1"/>
              <a:t>68</a:t>
            </a:fld>
            <a:endParaRPr lang="en-US" sz="900"/>
          </a:p>
        </p:txBody>
      </p:sp>
    </p:spTree>
    <p:extLst>
      <p:ext uri="{BB962C8B-B14F-4D97-AF65-F5344CB8AC3E}">
        <p14:creationId xmlns:p14="http://schemas.microsoft.com/office/powerpoint/2010/main" val="2776954383"/>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anose="020B0604020202020204" pitchFamily="34" charset="0"/>
              <a:ea typeface="ＭＳ Ｐゴシック" panose="020B0600070205080204" pitchFamily="34" charset="-128"/>
            </a:endParaRPr>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060">
              <a:defRPr sz="1000">
                <a:solidFill>
                  <a:schemeClr val="tx1"/>
                </a:solidFill>
                <a:latin typeface="Arial" panose="020B0604020202020204" pitchFamily="34" charset="0"/>
                <a:ea typeface="ＭＳ Ｐゴシック" panose="020B0600070205080204" pitchFamily="34" charset="-128"/>
              </a:defRPr>
            </a:lvl1pPr>
            <a:lvl2pPr marL="736041" indent="-283093" defTabSz="931060">
              <a:defRPr sz="1000">
                <a:solidFill>
                  <a:schemeClr val="tx1"/>
                </a:solidFill>
                <a:latin typeface="Arial" panose="020B0604020202020204" pitchFamily="34" charset="0"/>
                <a:ea typeface="ＭＳ Ｐゴシック" panose="020B0600070205080204" pitchFamily="34" charset="-128"/>
              </a:defRPr>
            </a:lvl2pPr>
            <a:lvl3pPr marL="1132370" indent="-226474" defTabSz="931060">
              <a:defRPr sz="1000">
                <a:solidFill>
                  <a:schemeClr val="tx1"/>
                </a:solidFill>
                <a:latin typeface="Arial" panose="020B0604020202020204" pitchFamily="34" charset="0"/>
                <a:ea typeface="ＭＳ Ｐゴシック" panose="020B0600070205080204" pitchFamily="34" charset="-128"/>
              </a:defRPr>
            </a:lvl3pPr>
            <a:lvl4pPr marL="1585318" indent="-226474" defTabSz="931060">
              <a:defRPr sz="1000">
                <a:solidFill>
                  <a:schemeClr val="tx1"/>
                </a:solidFill>
                <a:latin typeface="Arial" panose="020B0604020202020204" pitchFamily="34" charset="0"/>
                <a:ea typeface="ＭＳ Ｐゴシック" panose="020B0600070205080204" pitchFamily="34" charset="-128"/>
              </a:defRPr>
            </a:lvl4pPr>
            <a:lvl5pPr marL="2038266" indent="-226474" defTabSz="931060">
              <a:defRPr sz="1000">
                <a:solidFill>
                  <a:schemeClr val="tx1"/>
                </a:solidFill>
                <a:latin typeface="Arial" panose="020B0604020202020204" pitchFamily="34" charset="0"/>
                <a:ea typeface="ＭＳ Ｐゴシック" panose="020B0600070205080204" pitchFamily="34" charset="-128"/>
              </a:defRPr>
            </a:lvl5pPr>
            <a:lvl6pPr marL="2491214"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44162"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397110"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50058"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pPr eaLnBrk="1" hangingPunct="1"/>
            <a:fld id="{563CB177-C525-4A25-A741-1C7108BF7902}" type="slidenum">
              <a:rPr lang="en-US" sz="900"/>
              <a:pPr eaLnBrk="1" hangingPunct="1"/>
              <a:t>69</a:t>
            </a:fld>
            <a:endParaRPr lang="en-US" sz="900"/>
          </a:p>
        </p:txBody>
      </p:sp>
    </p:spTree>
    <p:extLst>
      <p:ext uri="{BB962C8B-B14F-4D97-AF65-F5344CB8AC3E}">
        <p14:creationId xmlns:p14="http://schemas.microsoft.com/office/powerpoint/2010/main" val="37533598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7</a:t>
            </a:fld>
            <a:endParaRPr lang="en-US"/>
          </a:p>
        </p:txBody>
      </p:sp>
    </p:spTree>
    <p:extLst>
      <p:ext uri="{BB962C8B-B14F-4D97-AF65-F5344CB8AC3E}">
        <p14:creationId xmlns:p14="http://schemas.microsoft.com/office/powerpoint/2010/main" val="2890091705"/>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anose="020B0604020202020204" pitchFamily="34" charset="0"/>
              <a:ea typeface="ＭＳ Ｐゴシック" panose="020B0600070205080204" pitchFamily="34" charset="-128"/>
            </a:endParaRPr>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060">
              <a:defRPr sz="1000">
                <a:solidFill>
                  <a:schemeClr val="tx1"/>
                </a:solidFill>
                <a:latin typeface="Arial" panose="020B0604020202020204" pitchFamily="34" charset="0"/>
                <a:ea typeface="ＭＳ Ｐゴシック" panose="020B0600070205080204" pitchFamily="34" charset="-128"/>
              </a:defRPr>
            </a:lvl1pPr>
            <a:lvl2pPr marL="736041" indent="-283093" defTabSz="931060">
              <a:defRPr sz="1000">
                <a:solidFill>
                  <a:schemeClr val="tx1"/>
                </a:solidFill>
                <a:latin typeface="Arial" panose="020B0604020202020204" pitchFamily="34" charset="0"/>
                <a:ea typeface="ＭＳ Ｐゴシック" panose="020B0600070205080204" pitchFamily="34" charset="-128"/>
              </a:defRPr>
            </a:lvl2pPr>
            <a:lvl3pPr marL="1132370" indent="-226474" defTabSz="931060">
              <a:defRPr sz="1000">
                <a:solidFill>
                  <a:schemeClr val="tx1"/>
                </a:solidFill>
                <a:latin typeface="Arial" panose="020B0604020202020204" pitchFamily="34" charset="0"/>
                <a:ea typeface="ＭＳ Ｐゴシック" panose="020B0600070205080204" pitchFamily="34" charset="-128"/>
              </a:defRPr>
            </a:lvl3pPr>
            <a:lvl4pPr marL="1585318" indent="-226474" defTabSz="931060">
              <a:defRPr sz="1000">
                <a:solidFill>
                  <a:schemeClr val="tx1"/>
                </a:solidFill>
                <a:latin typeface="Arial" panose="020B0604020202020204" pitchFamily="34" charset="0"/>
                <a:ea typeface="ＭＳ Ｐゴシック" panose="020B0600070205080204" pitchFamily="34" charset="-128"/>
              </a:defRPr>
            </a:lvl4pPr>
            <a:lvl5pPr marL="2038266" indent="-226474" defTabSz="931060">
              <a:defRPr sz="1000">
                <a:solidFill>
                  <a:schemeClr val="tx1"/>
                </a:solidFill>
                <a:latin typeface="Arial" panose="020B0604020202020204" pitchFamily="34" charset="0"/>
                <a:ea typeface="ＭＳ Ｐゴシック" panose="020B0600070205080204" pitchFamily="34" charset="-128"/>
              </a:defRPr>
            </a:lvl5pPr>
            <a:lvl6pPr marL="2491214"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44162"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397110"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50058"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pPr eaLnBrk="1" hangingPunct="1"/>
            <a:fld id="{563CB177-C525-4A25-A741-1C7108BF7902}" type="slidenum">
              <a:rPr lang="en-US" sz="900"/>
              <a:pPr eaLnBrk="1" hangingPunct="1"/>
              <a:t>70</a:t>
            </a:fld>
            <a:endParaRPr lang="en-US" sz="900"/>
          </a:p>
        </p:txBody>
      </p:sp>
    </p:spTree>
    <p:extLst>
      <p:ext uri="{BB962C8B-B14F-4D97-AF65-F5344CB8AC3E}">
        <p14:creationId xmlns:p14="http://schemas.microsoft.com/office/powerpoint/2010/main" val="2774747386"/>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anose="020B0604020202020204" pitchFamily="34" charset="0"/>
              <a:ea typeface="ＭＳ Ｐゴシック" panose="020B0600070205080204" pitchFamily="34" charset="-128"/>
            </a:endParaRPr>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060">
              <a:defRPr sz="1000">
                <a:solidFill>
                  <a:schemeClr val="tx1"/>
                </a:solidFill>
                <a:latin typeface="Arial" panose="020B0604020202020204" pitchFamily="34" charset="0"/>
                <a:ea typeface="ＭＳ Ｐゴシック" panose="020B0600070205080204" pitchFamily="34" charset="-128"/>
              </a:defRPr>
            </a:lvl1pPr>
            <a:lvl2pPr marL="736041" indent="-283093" defTabSz="931060">
              <a:defRPr sz="1000">
                <a:solidFill>
                  <a:schemeClr val="tx1"/>
                </a:solidFill>
                <a:latin typeface="Arial" panose="020B0604020202020204" pitchFamily="34" charset="0"/>
                <a:ea typeface="ＭＳ Ｐゴシック" panose="020B0600070205080204" pitchFamily="34" charset="-128"/>
              </a:defRPr>
            </a:lvl2pPr>
            <a:lvl3pPr marL="1132370" indent="-226474" defTabSz="931060">
              <a:defRPr sz="1000">
                <a:solidFill>
                  <a:schemeClr val="tx1"/>
                </a:solidFill>
                <a:latin typeface="Arial" panose="020B0604020202020204" pitchFamily="34" charset="0"/>
                <a:ea typeface="ＭＳ Ｐゴシック" panose="020B0600070205080204" pitchFamily="34" charset="-128"/>
              </a:defRPr>
            </a:lvl3pPr>
            <a:lvl4pPr marL="1585318" indent="-226474" defTabSz="931060">
              <a:defRPr sz="1000">
                <a:solidFill>
                  <a:schemeClr val="tx1"/>
                </a:solidFill>
                <a:latin typeface="Arial" panose="020B0604020202020204" pitchFamily="34" charset="0"/>
                <a:ea typeface="ＭＳ Ｐゴシック" panose="020B0600070205080204" pitchFamily="34" charset="-128"/>
              </a:defRPr>
            </a:lvl4pPr>
            <a:lvl5pPr marL="2038266" indent="-226474" defTabSz="931060">
              <a:defRPr sz="1000">
                <a:solidFill>
                  <a:schemeClr val="tx1"/>
                </a:solidFill>
                <a:latin typeface="Arial" panose="020B0604020202020204" pitchFamily="34" charset="0"/>
                <a:ea typeface="ＭＳ Ｐゴシック" panose="020B0600070205080204" pitchFamily="34" charset="-128"/>
              </a:defRPr>
            </a:lvl5pPr>
            <a:lvl6pPr marL="2491214"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44162"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397110"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50058"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pPr eaLnBrk="1" hangingPunct="1"/>
            <a:fld id="{563CB177-C525-4A25-A741-1C7108BF7902}" type="slidenum">
              <a:rPr lang="en-US" sz="900"/>
              <a:pPr eaLnBrk="1" hangingPunct="1"/>
              <a:t>71</a:t>
            </a:fld>
            <a:endParaRPr lang="en-US" sz="900"/>
          </a:p>
        </p:txBody>
      </p:sp>
    </p:spTree>
    <p:extLst>
      <p:ext uri="{BB962C8B-B14F-4D97-AF65-F5344CB8AC3E}">
        <p14:creationId xmlns:p14="http://schemas.microsoft.com/office/powerpoint/2010/main" val="2084754393"/>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72</a:t>
            </a:fld>
            <a:endParaRPr lang="en-US"/>
          </a:p>
        </p:txBody>
      </p:sp>
    </p:spTree>
    <p:extLst>
      <p:ext uri="{BB962C8B-B14F-4D97-AF65-F5344CB8AC3E}">
        <p14:creationId xmlns:p14="http://schemas.microsoft.com/office/powerpoint/2010/main" val="6068949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anose="020B0604020202020204" pitchFamily="34" charset="0"/>
              <a:ea typeface="ＭＳ Ｐゴシック" panose="020B0600070205080204" pitchFamily="34" charset="-128"/>
            </a:endParaRPr>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060">
              <a:defRPr sz="1000">
                <a:solidFill>
                  <a:schemeClr val="tx1"/>
                </a:solidFill>
                <a:latin typeface="Arial" panose="020B0604020202020204" pitchFamily="34" charset="0"/>
                <a:ea typeface="ＭＳ Ｐゴシック" panose="020B0600070205080204" pitchFamily="34" charset="-128"/>
              </a:defRPr>
            </a:lvl1pPr>
            <a:lvl2pPr marL="736041" indent="-283093" defTabSz="931060">
              <a:defRPr sz="1000">
                <a:solidFill>
                  <a:schemeClr val="tx1"/>
                </a:solidFill>
                <a:latin typeface="Arial" panose="020B0604020202020204" pitchFamily="34" charset="0"/>
                <a:ea typeface="ＭＳ Ｐゴシック" panose="020B0600070205080204" pitchFamily="34" charset="-128"/>
              </a:defRPr>
            </a:lvl2pPr>
            <a:lvl3pPr marL="1132370" indent="-226474" defTabSz="931060">
              <a:defRPr sz="1000">
                <a:solidFill>
                  <a:schemeClr val="tx1"/>
                </a:solidFill>
                <a:latin typeface="Arial" panose="020B0604020202020204" pitchFamily="34" charset="0"/>
                <a:ea typeface="ＭＳ Ｐゴシック" panose="020B0600070205080204" pitchFamily="34" charset="-128"/>
              </a:defRPr>
            </a:lvl3pPr>
            <a:lvl4pPr marL="1585318" indent="-226474" defTabSz="931060">
              <a:defRPr sz="1000">
                <a:solidFill>
                  <a:schemeClr val="tx1"/>
                </a:solidFill>
                <a:latin typeface="Arial" panose="020B0604020202020204" pitchFamily="34" charset="0"/>
                <a:ea typeface="ＭＳ Ｐゴシック" panose="020B0600070205080204" pitchFamily="34" charset="-128"/>
              </a:defRPr>
            </a:lvl4pPr>
            <a:lvl5pPr marL="2038266" indent="-226474" defTabSz="931060">
              <a:defRPr sz="1000">
                <a:solidFill>
                  <a:schemeClr val="tx1"/>
                </a:solidFill>
                <a:latin typeface="Arial" panose="020B0604020202020204" pitchFamily="34" charset="0"/>
                <a:ea typeface="ＭＳ Ｐゴシック" panose="020B0600070205080204" pitchFamily="34" charset="-128"/>
              </a:defRPr>
            </a:lvl5pPr>
            <a:lvl6pPr marL="2491214"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44162"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397110"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50058"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pPr eaLnBrk="1" hangingPunct="1"/>
            <a:fld id="{563CB177-C525-4A25-A741-1C7108BF7902}" type="slidenum">
              <a:rPr lang="en-US" sz="900"/>
              <a:pPr eaLnBrk="1" hangingPunct="1"/>
              <a:t>73</a:t>
            </a:fld>
            <a:endParaRPr lang="en-US" sz="900"/>
          </a:p>
        </p:txBody>
      </p:sp>
    </p:spTree>
    <p:extLst>
      <p:ext uri="{BB962C8B-B14F-4D97-AF65-F5344CB8AC3E}">
        <p14:creationId xmlns:p14="http://schemas.microsoft.com/office/powerpoint/2010/main" val="2141536495"/>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anose="020B0604020202020204" pitchFamily="34" charset="0"/>
              <a:ea typeface="ＭＳ Ｐゴシック" panose="020B0600070205080204" pitchFamily="34" charset="-128"/>
            </a:endParaRPr>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060">
              <a:defRPr sz="1000">
                <a:solidFill>
                  <a:schemeClr val="tx1"/>
                </a:solidFill>
                <a:latin typeface="Arial" panose="020B0604020202020204" pitchFamily="34" charset="0"/>
                <a:ea typeface="ＭＳ Ｐゴシック" panose="020B0600070205080204" pitchFamily="34" charset="-128"/>
              </a:defRPr>
            </a:lvl1pPr>
            <a:lvl2pPr marL="736041" indent="-283093" defTabSz="931060">
              <a:defRPr sz="1000">
                <a:solidFill>
                  <a:schemeClr val="tx1"/>
                </a:solidFill>
                <a:latin typeface="Arial" panose="020B0604020202020204" pitchFamily="34" charset="0"/>
                <a:ea typeface="ＭＳ Ｐゴシック" panose="020B0600070205080204" pitchFamily="34" charset="-128"/>
              </a:defRPr>
            </a:lvl2pPr>
            <a:lvl3pPr marL="1132370" indent="-226474" defTabSz="931060">
              <a:defRPr sz="1000">
                <a:solidFill>
                  <a:schemeClr val="tx1"/>
                </a:solidFill>
                <a:latin typeface="Arial" panose="020B0604020202020204" pitchFamily="34" charset="0"/>
                <a:ea typeface="ＭＳ Ｐゴシック" panose="020B0600070205080204" pitchFamily="34" charset="-128"/>
              </a:defRPr>
            </a:lvl3pPr>
            <a:lvl4pPr marL="1585318" indent="-226474" defTabSz="931060">
              <a:defRPr sz="1000">
                <a:solidFill>
                  <a:schemeClr val="tx1"/>
                </a:solidFill>
                <a:latin typeface="Arial" panose="020B0604020202020204" pitchFamily="34" charset="0"/>
                <a:ea typeface="ＭＳ Ｐゴシック" panose="020B0600070205080204" pitchFamily="34" charset="-128"/>
              </a:defRPr>
            </a:lvl4pPr>
            <a:lvl5pPr marL="2038266" indent="-226474" defTabSz="931060">
              <a:defRPr sz="1000">
                <a:solidFill>
                  <a:schemeClr val="tx1"/>
                </a:solidFill>
                <a:latin typeface="Arial" panose="020B0604020202020204" pitchFamily="34" charset="0"/>
                <a:ea typeface="ＭＳ Ｐゴシック" panose="020B0600070205080204" pitchFamily="34" charset="-128"/>
              </a:defRPr>
            </a:lvl5pPr>
            <a:lvl6pPr marL="2491214"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44162"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397110"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50058"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pPr eaLnBrk="1" hangingPunct="1"/>
            <a:fld id="{563CB177-C525-4A25-A741-1C7108BF7902}" type="slidenum">
              <a:rPr lang="en-US" sz="900"/>
              <a:pPr eaLnBrk="1" hangingPunct="1"/>
              <a:t>74</a:t>
            </a:fld>
            <a:endParaRPr lang="en-US" sz="900"/>
          </a:p>
        </p:txBody>
      </p:sp>
    </p:spTree>
    <p:extLst>
      <p:ext uri="{BB962C8B-B14F-4D97-AF65-F5344CB8AC3E}">
        <p14:creationId xmlns:p14="http://schemas.microsoft.com/office/powerpoint/2010/main" val="3092032664"/>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anose="020B0604020202020204" pitchFamily="34" charset="0"/>
              <a:ea typeface="ＭＳ Ｐゴシック" panose="020B0600070205080204" pitchFamily="34" charset="-128"/>
            </a:endParaRPr>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060">
              <a:defRPr sz="1000">
                <a:solidFill>
                  <a:schemeClr val="tx1"/>
                </a:solidFill>
                <a:latin typeface="Arial" panose="020B0604020202020204" pitchFamily="34" charset="0"/>
                <a:ea typeface="ＭＳ Ｐゴシック" panose="020B0600070205080204" pitchFamily="34" charset="-128"/>
              </a:defRPr>
            </a:lvl1pPr>
            <a:lvl2pPr marL="736041" indent="-283093" defTabSz="931060">
              <a:defRPr sz="1000">
                <a:solidFill>
                  <a:schemeClr val="tx1"/>
                </a:solidFill>
                <a:latin typeface="Arial" panose="020B0604020202020204" pitchFamily="34" charset="0"/>
                <a:ea typeface="ＭＳ Ｐゴシック" panose="020B0600070205080204" pitchFamily="34" charset="-128"/>
              </a:defRPr>
            </a:lvl2pPr>
            <a:lvl3pPr marL="1132370" indent="-226474" defTabSz="931060">
              <a:defRPr sz="1000">
                <a:solidFill>
                  <a:schemeClr val="tx1"/>
                </a:solidFill>
                <a:latin typeface="Arial" panose="020B0604020202020204" pitchFamily="34" charset="0"/>
                <a:ea typeface="ＭＳ Ｐゴシック" panose="020B0600070205080204" pitchFamily="34" charset="-128"/>
              </a:defRPr>
            </a:lvl3pPr>
            <a:lvl4pPr marL="1585318" indent="-226474" defTabSz="931060">
              <a:defRPr sz="1000">
                <a:solidFill>
                  <a:schemeClr val="tx1"/>
                </a:solidFill>
                <a:latin typeface="Arial" panose="020B0604020202020204" pitchFamily="34" charset="0"/>
                <a:ea typeface="ＭＳ Ｐゴシック" panose="020B0600070205080204" pitchFamily="34" charset="-128"/>
              </a:defRPr>
            </a:lvl4pPr>
            <a:lvl5pPr marL="2038266" indent="-226474" defTabSz="931060">
              <a:defRPr sz="1000">
                <a:solidFill>
                  <a:schemeClr val="tx1"/>
                </a:solidFill>
                <a:latin typeface="Arial" panose="020B0604020202020204" pitchFamily="34" charset="0"/>
                <a:ea typeface="ＭＳ Ｐゴシック" panose="020B0600070205080204" pitchFamily="34" charset="-128"/>
              </a:defRPr>
            </a:lvl5pPr>
            <a:lvl6pPr marL="2491214"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44162"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397110"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50058"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pPr eaLnBrk="1" hangingPunct="1"/>
            <a:fld id="{563CB177-C525-4A25-A741-1C7108BF7902}" type="slidenum">
              <a:rPr lang="en-US" sz="900"/>
              <a:pPr eaLnBrk="1" hangingPunct="1"/>
              <a:t>75</a:t>
            </a:fld>
            <a:endParaRPr lang="en-US" sz="900"/>
          </a:p>
        </p:txBody>
      </p:sp>
    </p:spTree>
    <p:extLst>
      <p:ext uri="{BB962C8B-B14F-4D97-AF65-F5344CB8AC3E}">
        <p14:creationId xmlns:p14="http://schemas.microsoft.com/office/powerpoint/2010/main" val="1387318573"/>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anose="020B0604020202020204" pitchFamily="34" charset="0"/>
              <a:ea typeface="ＭＳ Ｐゴシック" panose="020B0600070205080204" pitchFamily="34" charset="-128"/>
            </a:endParaRPr>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060">
              <a:defRPr sz="1000">
                <a:solidFill>
                  <a:schemeClr val="tx1"/>
                </a:solidFill>
                <a:latin typeface="Arial" panose="020B0604020202020204" pitchFamily="34" charset="0"/>
                <a:ea typeface="ＭＳ Ｐゴシック" panose="020B0600070205080204" pitchFamily="34" charset="-128"/>
              </a:defRPr>
            </a:lvl1pPr>
            <a:lvl2pPr marL="736041" indent="-283093" defTabSz="931060">
              <a:defRPr sz="1000">
                <a:solidFill>
                  <a:schemeClr val="tx1"/>
                </a:solidFill>
                <a:latin typeface="Arial" panose="020B0604020202020204" pitchFamily="34" charset="0"/>
                <a:ea typeface="ＭＳ Ｐゴシック" panose="020B0600070205080204" pitchFamily="34" charset="-128"/>
              </a:defRPr>
            </a:lvl2pPr>
            <a:lvl3pPr marL="1132370" indent="-226474" defTabSz="931060">
              <a:defRPr sz="1000">
                <a:solidFill>
                  <a:schemeClr val="tx1"/>
                </a:solidFill>
                <a:latin typeface="Arial" panose="020B0604020202020204" pitchFamily="34" charset="0"/>
                <a:ea typeface="ＭＳ Ｐゴシック" panose="020B0600070205080204" pitchFamily="34" charset="-128"/>
              </a:defRPr>
            </a:lvl3pPr>
            <a:lvl4pPr marL="1585318" indent="-226474" defTabSz="931060">
              <a:defRPr sz="1000">
                <a:solidFill>
                  <a:schemeClr val="tx1"/>
                </a:solidFill>
                <a:latin typeface="Arial" panose="020B0604020202020204" pitchFamily="34" charset="0"/>
                <a:ea typeface="ＭＳ Ｐゴシック" panose="020B0600070205080204" pitchFamily="34" charset="-128"/>
              </a:defRPr>
            </a:lvl4pPr>
            <a:lvl5pPr marL="2038266" indent="-226474" defTabSz="931060">
              <a:defRPr sz="1000">
                <a:solidFill>
                  <a:schemeClr val="tx1"/>
                </a:solidFill>
                <a:latin typeface="Arial" panose="020B0604020202020204" pitchFamily="34" charset="0"/>
                <a:ea typeface="ＭＳ Ｐゴシック" panose="020B0600070205080204" pitchFamily="34" charset="-128"/>
              </a:defRPr>
            </a:lvl5pPr>
            <a:lvl6pPr marL="2491214"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44162"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397110"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50058"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pPr eaLnBrk="1" hangingPunct="1"/>
            <a:fld id="{563CB177-C525-4A25-A741-1C7108BF7902}" type="slidenum">
              <a:rPr lang="en-US" sz="900"/>
              <a:pPr eaLnBrk="1" hangingPunct="1"/>
              <a:t>76</a:t>
            </a:fld>
            <a:endParaRPr lang="en-US" sz="900"/>
          </a:p>
        </p:txBody>
      </p:sp>
    </p:spTree>
    <p:extLst>
      <p:ext uri="{BB962C8B-B14F-4D97-AF65-F5344CB8AC3E}">
        <p14:creationId xmlns:p14="http://schemas.microsoft.com/office/powerpoint/2010/main" val="360896293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anose="020B0604020202020204" pitchFamily="34" charset="0"/>
              <a:ea typeface="ＭＳ Ｐゴシック" panose="020B0600070205080204" pitchFamily="34" charset="-128"/>
            </a:endParaRPr>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060">
              <a:defRPr sz="1000">
                <a:solidFill>
                  <a:schemeClr val="tx1"/>
                </a:solidFill>
                <a:latin typeface="Arial" panose="020B0604020202020204" pitchFamily="34" charset="0"/>
                <a:ea typeface="ＭＳ Ｐゴシック" panose="020B0600070205080204" pitchFamily="34" charset="-128"/>
              </a:defRPr>
            </a:lvl1pPr>
            <a:lvl2pPr marL="736041" indent="-283093" defTabSz="931060">
              <a:defRPr sz="1000">
                <a:solidFill>
                  <a:schemeClr val="tx1"/>
                </a:solidFill>
                <a:latin typeface="Arial" panose="020B0604020202020204" pitchFamily="34" charset="0"/>
                <a:ea typeface="ＭＳ Ｐゴシック" panose="020B0600070205080204" pitchFamily="34" charset="-128"/>
              </a:defRPr>
            </a:lvl2pPr>
            <a:lvl3pPr marL="1132370" indent="-226474" defTabSz="931060">
              <a:defRPr sz="1000">
                <a:solidFill>
                  <a:schemeClr val="tx1"/>
                </a:solidFill>
                <a:latin typeface="Arial" panose="020B0604020202020204" pitchFamily="34" charset="0"/>
                <a:ea typeface="ＭＳ Ｐゴシック" panose="020B0600070205080204" pitchFamily="34" charset="-128"/>
              </a:defRPr>
            </a:lvl3pPr>
            <a:lvl4pPr marL="1585318" indent="-226474" defTabSz="931060">
              <a:defRPr sz="1000">
                <a:solidFill>
                  <a:schemeClr val="tx1"/>
                </a:solidFill>
                <a:latin typeface="Arial" panose="020B0604020202020204" pitchFamily="34" charset="0"/>
                <a:ea typeface="ＭＳ Ｐゴシック" panose="020B0600070205080204" pitchFamily="34" charset="-128"/>
              </a:defRPr>
            </a:lvl4pPr>
            <a:lvl5pPr marL="2038266" indent="-226474" defTabSz="931060">
              <a:defRPr sz="1000">
                <a:solidFill>
                  <a:schemeClr val="tx1"/>
                </a:solidFill>
                <a:latin typeface="Arial" panose="020B0604020202020204" pitchFamily="34" charset="0"/>
                <a:ea typeface="ＭＳ Ｐゴシック" panose="020B0600070205080204" pitchFamily="34" charset="-128"/>
              </a:defRPr>
            </a:lvl5pPr>
            <a:lvl6pPr marL="2491214"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44162"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397110"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50058"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pPr eaLnBrk="1" hangingPunct="1"/>
            <a:fld id="{563CB177-C525-4A25-A741-1C7108BF7902}" type="slidenum">
              <a:rPr lang="en-US" sz="900"/>
              <a:pPr eaLnBrk="1" hangingPunct="1"/>
              <a:t>77</a:t>
            </a:fld>
            <a:endParaRPr lang="en-US" sz="900"/>
          </a:p>
        </p:txBody>
      </p:sp>
    </p:spTree>
    <p:extLst>
      <p:ext uri="{BB962C8B-B14F-4D97-AF65-F5344CB8AC3E}">
        <p14:creationId xmlns:p14="http://schemas.microsoft.com/office/powerpoint/2010/main" val="4241997944"/>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latin typeface="Arial" panose="020B0604020202020204" pitchFamily="34" charset="0"/>
              <a:ea typeface="ＭＳ Ｐゴシック" panose="020B0600070205080204" pitchFamily="34" charset="-128"/>
            </a:endParaRPr>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060">
              <a:defRPr sz="1000">
                <a:solidFill>
                  <a:schemeClr val="tx1"/>
                </a:solidFill>
                <a:latin typeface="Arial" panose="020B0604020202020204" pitchFamily="34" charset="0"/>
                <a:ea typeface="ＭＳ Ｐゴシック" panose="020B0600070205080204" pitchFamily="34" charset="-128"/>
              </a:defRPr>
            </a:lvl1pPr>
            <a:lvl2pPr marL="736041" indent="-283093" defTabSz="931060">
              <a:defRPr sz="1000">
                <a:solidFill>
                  <a:schemeClr val="tx1"/>
                </a:solidFill>
                <a:latin typeface="Arial" panose="020B0604020202020204" pitchFamily="34" charset="0"/>
                <a:ea typeface="ＭＳ Ｐゴシック" panose="020B0600070205080204" pitchFamily="34" charset="-128"/>
              </a:defRPr>
            </a:lvl2pPr>
            <a:lvl3pPr marL="1132370" indent="-226474" defTabSz="931060">
              <a:defRPr sz="1000">
                <a:solidFill>
                  <a:schemeClr val="tx1"/>
                </a:solidFill>
                <a:latin typeface="Arial" panose="020B0604020202020204" pitchFamily="34" charset="0"/>
                <a:ea typeface="ＭＳ Ｐゴシック" panose="020B0600070205080204" pitchFamily="34" charset="-128"/>
              </a:defRPr>
            </a:lvl3pPr>
            <a:lvl4pPr marL="1585318" indent="-226474" defTabSz="931060">
              <a:defRPr sz="1000">
                <a:solidFill>
                  <a:schemeClr val="tx1"/>
                </a:solidFill>
                <a:latin typeface="Arial" panose="020B0604020202020204" pitchFamily="34" charset="0"/>
                <a:ea typeface="ＭＳ Ｐゴシック" panose="020B0600070205080204" pitchFamily="34" charset="-128"/>
              </a:defRPr>
            </a:lvl4pPr>
            <a:lvl5pPr marL="2038266" indent="-226474" defTabSz="931060">
              <a:defRPr sz="1000">
                <a:solidFill>
                  <a:schemeClr val="tx1"/>
                </a:solidFill>
                <a:latin typeface="Arial" panose="020B0604020202020204" pitchFamily="34" charset="0"/>
                <a:ea typeface="ＭＳ Ｐゴシック" panose="020B0600070205080204" pitchFamily="34" charset="-128"/>
              </a:defRPr>
            </a:lvl5pPr>
            <a:lvl6pPr marL="2491214"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44162"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397110"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50058"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pPr eaLnBrk="1" hangingPunct="1"/>
            <a:fld id="{563CB177-C525-4A25-A741-1C7108BF7902}" type="slidenum">
              <a:rPr lang="en-US" sz="900"/>
              <a:pPr eaLnBrk="1" hangingPunct="1"/>
              <a:t>78</a:t>
            </a:fld>
            <a:endParaRPr lang="en-US" sz="900"/>
          </a:p>
        </p:txBody>
      </p:sp>
    </p:spTree>
    <p:extLst>
      <p:ext uri="{BB962C8B-B14F-4D97-AF65-F5344CB8AC3E}">
        <p14:creationId xmlns:p14="http://schemas.microsoft.com/office/powerpoint/2010/main" val="3192555685"/>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79</a:t>
            </a:fld>
            <a:endParaRPr lang="en-US"/>
          </a:p>
        </p:txBody>
      </p:sp>
    </p:spTree>
    <p:extLst>
      <p:ext uri="{BB962C8B-B14F-4D97-AF65-F5344CB8AC3E}">
        <p14:creationId xmlns:p14="http://schemas.microsoft.com/office/powerpoint/2010/main" val="38742124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8</a:t>
            </a:fld>
            <a:endParaRPr lang="en-US"/>
          </a:p>
        </p:txBody>
      </p:sp>
    </p:spTree>
    <p:extLst>
      <p:ext uri="{BB962C8B-B14F-4D97-AF65-F5344CB8AC3E}">
        <p14:creationId xmlns:p14="http://schemas.microsoft.com/office/powerpoint/2010/main" val="1534408476"/>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anose="020B0604020202020204" pitchFamily="34" charset="0"/>
              <a:ea typeface="ＭＳ Ｐゴシック" panose="020B0600070205080204" pitchFamily="34" charset="-128"/>
            </a:endParaRPr>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060">
              <a:defRPr sz="1000">
                <a:solidFill>
                  <a:schemeClr val="tx1"/>
                </a:solidFill>
                <a:latin typeface="Arial" panose="020B0604020202020204" pitchFamily="34" charset="0"/>
                <a:ea typeface="ＭＳ Ｐゴシック" panose="020B0600070205080204" pitchFamily="34" charset="-128"/>
              </a:defRPr>
            </a:lvl1pPr>
            <a:lvl2pPr marL="736041" indent="-283093" defTabSz="931060">
              <a:defRPr sz="1000">
                <a:solidFill>
                  <a:schemeClr val="tx1"/>
                </a:solidFill>
                <a:latin typeface="Arial" panose="020B0604020202020204" pitchFamily="34" charset="0"/>
                <a:ea typeface="ＭＳ Ｐゴシック" panose="020B0600070205080204" pitchFamily="34" charset="-128"/>
              </a:defRPr>
            </a:lvl2pPr>
            <a:lvl3pPr marL="1132370" indent="-226474" defTabSz="931060">
              <a:defRPr sz="1000">
                <a:solidFill>
                  <a:schemeClr val="tx1"/>
                </a:solidFill>
                <a:latin typeface="Arial" panose="020B0604020202020204" pitchFamily="34" charset="0"/>
                <a:ea typeface="ＭＳ Ｐゴシック" panose="020B0600070205080204" pitchFamily="34" charset="-128"/>
              </a:defRPr>
            </a:lvl3pPr>
            <a:lvl4pPr marL="1585318" indent="-226474" defTabSz="931060">
              <a:defRPr sz="1000">
                <a:solidFill>
                  <a:schemeClr val="tx1"/>
                </a:solidFill>
                <a:latin typeface="Arial" panose="020B0604020202020204" pitchFamily="34" charset="0"/>
                <a:ea typeface="ＭＳ Ｐゴシック" panose="020B0600070205080204" pitchFamily="34" charset="-128"/>
              </a:defRPr>
            </a:lvl4pPr>
            <a:lvl5pPr marL="2038266" indent="-226474" defTabSz="931060">
              <a:defRPr sz="1000">
                <a:solidFill>
                  <a:schemeClr val="tx1"/>
                </a:solidFill>
                <a:latin typeface="Arial" panose="020B0604020202020204" pitchFamily="34" charset="0"/>
                <a:ea typeface="ＭＳ Ｐゴシック" panose="020B0600070205080204" pitchFamily="34" charset="-128"/>
              </a:defRPr>
            </a:lvl5pPr>
            <a:lvl6pPr marL="2491214"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44162"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397110"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50058"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pPr eaLnBrk="1" hangingPunct="1"/>
            <a:fld id="{563CB177-C525-4A25-A741-1C7108BF7902}" type="slidenum">
              <a:rPr lang="en-US" sz="900"/>
              <a:pPr eaLnBrk="1" hangingPunct="1"/>
              <a:t>80</a:t>
            </a:fld>
            <a:endParaRPr lang="en-US" sz="900"/>
          </a:p>
        </p:txBody>
      </p:sp>
    </p:spTree>
    <p:extLst>
      <p:ext uri="{BB962C8B-B14F-4D97-AF65-F5344CB8AC3E}">
        <p14:creationId xmlns:p14="http://schemas.microsoft.com/office/powerpoint/2010/main" val="4119507932"/>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anose="020B0604020202020204" pitchFamily="34" charset="0"/>
              <a:ea typeface="ＭＳ Ｐゴシック" panose="020B0600070205080204" pitchFamily="34" charset="-128"/>
            </a:endParaRPr>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060">
              <a:defRPr sz="1000">
                <a:solidFill>
                  <a:schemeClr val="tx1"/>
                </a:solidFill>
                <a:latin typeface="Arial" panose="020B0604020202020204" pitchFamily="34" charset="0"/>
                <a:ea typeface="ＭＳ Ｐゴシック" panose="020B0600070205080204" pitchFamily="34" charset="-128"/>
              </a:defRPr>
            </a:lvl1pPr>
            <a:lvl2pPr marL="736041" indent="-283093" defTabSz="931060">
              <a:defRPr sz="1000">
                <a:solidFill>
                  <a:schemeClr val="tx1"/>
                </a:solidFill>
                <a:latin typeface="Arial" panose="020B0604020202020204" pitchFamily="34" charset="0"/>
                <a:ea typeface="ＭＳ Ｐゴシック" panose="020B0600070205080204" pitchFamily="34" charset="-128"/>
              </a:defRPr>
            </a:lvl2pPr>
            <a:lvl3pPr marL="1132370" indent="-226474" defTabSz="931060">
              <a:defRPr sz="1000">
                <a:solidFill>
                  <a:schemeClr val="tx1"/>
                </a:solidFill>
                <a:latin typeface="Arial" panose="020B0604020202020204" pitchFamily="34" charset="0"/>
                <a:ea typeface="ＭＳ Ｐゴシック" panose="020B0600070205080204" pitchFamily="34" charset="-128"/>
              </a:defRPr>
            </a:lvl3pPr>
            <a:lvl4pPr marL="1585318" indent="-226474" defTabSz="931060">
              <a:defRPr sz="1000">
                <a:solidFill>
                  <a:schemeClr val="tx1"/>
                </a:solidFill>
                <a:latin typeface="Arial" panose="020B0604020202020204" pitchFamily="34" charset="0"/>
                <a:ea typeface="ＭＳ Ｐゴシック" panose="020B0600070205080204" pitchFamily="34" charset="-128"/>
              </a:defRPr>
            </a:lvl4pPr>
            <a:lvl5pPr marL="2038266" indent="-226474" defTabSz="931060">
              <a:defRPr sz="1000">
                <a:solidFill>
                  <a:schemeClr val="tx1"/>
                </a:solidFill>
                <a:latin typeface="Arial" panose="020B0604020202020204" pitchFamily="34" charset="0"/>
                <a:ea typeface="ＭＳ Ｐゴシック" panose="020B0600070205080204" pitchFamily="34" charset="-128"/>
              </a:defRPr>
            </a:lvl5pPr>
            <a:lvl6pPr marL="2491214"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44162"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397110"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50058"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pPr eaLnBrk="1" hangingPunct="1"/>
            <a:fld id="{563CB177-C525-4A25-A741-1C7108BF7902}" type="slidenum">
              <a:rPr lang="en-US" sz="900"/>
              <a:pPr eaLnBrk="1" hangingPunct="1"/>
              <a:t>81</a:t>
            </a:fld>
            <a:endParaRPr lang="en-US" sz="900"/>
          </a:p>
        </p:txBody>
      </p:sp>
    </p:spTree>
    <p:extLst>
      <p:ext uri="{BB962C8B-B14F-4D97-AF65-F5344CB8AC3E}">
        <p14:creationId xmlns:p14="http://schemas.microsoft.com/office/powerpoint/2010/main" val="2830488077"/>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anose="020B0604020202020204" pitchFamily="34" charset="0"/>
              <a:ea typeface="ＭＳ Ｐゴシック" panose="020B0600070205080204" pitchFamily="34" charset="-128"/>
            </a:endParaRPr>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060">
              <a:defRPr sz="1000">
                <a:solidFill>
                  <a:schemeClr val="tx1"/>
                </a:solidFill>
                <a:latin typeface="Arial" panose="020B0604020202020204" pitchFamily="34" charset="0"/>
                <a:ea typeface="ＭＳ Ｐゴシック" panose="020B0600070205080204" pitchFamily="34" charset="-128"/>
              </a:defRPr>
            </a:lvl1pPr>
            <a:lvl2pPr marL="736041" indent="-283093" defTabSz="931060">
              <a:defRPr sz="1000">
                <a:solidFill>
                  <a:schemeClr val="tx1"/>
                </a:solidFill>
                <a:latin typeface="Arial" panose="020B0604020202020204" pitchFamily="34" charset="0"/>
                <a:ea typeface="ＭＳ Ｐゴシック" panose="020B0600070205080204" pitchFamily="34" charset="-128"/>
              </a:defRPr>
            </a:lvl2pPr>
            <a:lvl3pPr marL="1132370" indent="-226474" defTabSz="931060">
              <a:defRPr sz="1000">
                <a:solidFill>
                  <a:schemeClr val="tx1"/>
                </a:solidFill>
                <a:latin typeface="Arial" panose="020B0604020202020204" pitchFamily="34" charset="0"/>
                <a:ea typeface="ＭＳ Ｐゴシック" panose="020B0600070205080204" pitchFamily="34" charset="-128"/>
              </a:defRPr>
            </a:lvl3pPr>
            <a:lvl4pPr marL="1585318" indent="-226474" defTabSz="931060">
              <a:defRPr sz="1000">
                <a:solidFill>
                  <a:schemeClr val="tx1"/>
                </a:solidFill>
                <a:latin typeface="Arial" panose="020B0604020202020204" pitchFamily="34" charset="0"/>
                <a:ea typeface="ＭＳ Ｐゴシック" panose="020B0600070205080204" pitchFamily="34" charset="-128"/>
              </a:defRPr>
            </a:lvl4pPr>
            <a:lvl5pPr marL="2038266" indent="-226474" defTabSz="931060">
              <a:defRPr sz="1000">
                <a:solidFill>
                  <a:schemeClr val="tx1"/>
                </a:solidFill>
                <a:latin typeface="Arial" panose="020B0604020202020204" pitchFamily="34" charset="0"/>
                <a:ea typeface="ＭＳ Ｐゴシック" panose="020B0600070205080204" pitchFamily="34" charset="-128"/>
              </a:defRPr>
            </a:lvl5pPr>
            <a:lvl6pPr marL="2491214"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44162"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397110"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50058"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pPr eaLnBrk="1" hangingPunct="1"/>
            <a:fld id="{563CB177-C525-4A25-A741-1C7108BF7902}" type="slidenum">
              <a:rPr lang="en-US" sz="900"/>
              <a:pPr eaLnBrk="1" hangingPunct="1"/>
              <a:t>82</a:t>
            </a:fld>
            <a:endParaRPr lang="en-US" sz="900"/>
          </a:p>
        </p:txBody>
      </p:sp>
    </p:spTree>
    <p:extLst>
      <p:ext uri="{BB962C8B-B14F-4D97-AF65-F5344CB8AC3E}">
        <p14:creationId xmlns:p14="http://schemas.microsoft.com/office/powerpoint/2010/main" val="331743135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anose="020B0604020202020204" pitchFamily="34" charset="0"/>
              <a:ea typeface="ＭＳ Ｐゴシック" panose="020B0600070205080204" pitchFamily="34" charset="-128"/>
            </a:endParaRPr>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060">
              <a:defRPr sz="1000">
                <a:solidFill>
                  <a:schemeClr val="tx1"/>
                </a:solidFill>
                <a:latin typeface="Arial" panose="020B0604020202020204" pitchFamily="34" charset="0"/>
                <a:ea typeface="ＭＳ Ｐゴシック" panose="020B0600070205080204" pitchFamily="34" charset="-128"/>
              </a:defRPr>
            </a:lvl1pPr>
            <a:lvl2pPr marL="736041" indent="-283093" defTabSz="931060">
              <a:defRPr sz="1000">
                <a:solidFill>
                  <a:schemeClr val="tx1"/>
                </a:solidFill>
                <a:latin typeface="Arial" panose="020B0604020202020204" pitchFamily="34" charset="0"/>
                <a:ea typeface="ＭＳ Ｐゴシック" panose="020B0600070205080204" pitchFamily="34" charset="-128"/>
              </a:defRPr>
            </a:lvl2pPr>
            <a:lvl3pPr marL="1132370" indent="-226474" defTabSz="931060">
              <a:defRPr sz="1000">
                <a:solidFill>
                  <a:schemeClr val="tx1"/>
                </a:solidFill>
                <a:latin typeface="Arial" panose="020B0604020202020204" pitchFamily="34" charset="0"/>
                <a:ea typeface="ＭＳ Ｐゴシック" panose="020B0600070205080204" pitchFamily="34" charset="-128"/>
              </a:defRPr>
            </a:lvl3pPr>
            <a:lvl4pPr marL="1585318" indent="-226474" defTabSz="931060">
              <a:defRPr sz="1000">
                <a:solidFill>
                  <a:schemeClr val="tx1"/>
                </a:solidFill>
                <a:latin typeface="Arial" panose="020B0604020202020204" pitchFamily="34" charset="0"/>
                <a:ea typeface="ＭＳ Ｐゴシック" panose="020B0600070205080204" pitchFamily="34" charset="-128"/>
              </a:defRPr>
            </a:lvl4pPr>
            <a:lvl5pPr marL="2038266" indent="-226474" defTabSz="931060">
              <a:defRPr sz="1000">
                <a:solidFill>
                  <a:schemeClr val="tx1"/>
                </a:solidFill>
                <a:latin typeface="Arial" panose="020B0604020202020204" pitchFamily="34" charset="0"/>
                <a:ea typeface="ＭＳ Ｐゴシック" panose="020B0600070205080204" pitchFamily="34" charset="-128"/>
              </a:defRPr>
            </a:lvl5pPr>
            <a:lvl6pPr marL="2491214"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44162"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397110"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50058"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pPr eaLnBrk="1" hangingPunct="1"/>
            <a:fld id="{563CB177-C525-4A25-A741-1C7108BF7902}" type="slidenum">
              <a:rPr lang="en-US" sz="900"/>
              <a:pPr eaLnBrk="1" hangingPunct="1"/>
              <a:t>83</a:t>
            </a:fld>
            <a:endParaRPr lang="en-US" sz="900"/>
          </a:p>
        </p:txBody>
      </p:sp>
    </p:spTree>
    <p:extLst>
      <p:ext uri="{BB962C8B-B14F-4D97-AF65-F5344CB8AC3E}">
        <p14:creationId xmlns:p14="http://schemas.microsoft.com/office/powerpoint/2010/main" val="603778051"/>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anose="020B0604020202020204" pitchFamily="34" charset="0"/>
              <a:ea typeface="ＭＳ Ｐゴシック" panose="020B0600070205080204" pitchFamily="34" charset="-128"/>
            </a:endParaRPr>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060">
              <a:defRPr sz="1000">
                <a:solidFill>
                  <a:schemeClr val="tx1"/>
                </a:solidFill>
                <a:latin typeface="Arial" panose="020B0604020202020204" pitchFamily="34" charset="0"/>
                <a:ea typeface="ＭＳ Ｐゴシック" panose="020B0600070205080204" pitchFamily="34" charset="-128"/>
              </a:defRPr>
            </a:lvl1pPr>
            <a:lvl2pPr marL="736041" indent="-283093" defTabSz="931060">
              <a:defRPr sz="1000">
                <a:solidFill>
                  <a:schemeClr val="tx1"/>
                </a:solidFill>
                <a:latin typeface="Arial" panose="020B0604020202020204" pitchFamily="34" charset="0"/>
                <a:ea typeface="ＭＳ Ｐゴシック" panose="020B0600070205080204" pitchFamily="34" charset="-128"/>
              </a:defRPr>
            </a:lvl2pPr>
            <a:lvl3pPr marL="1132370" indent="-226474" defTabSz="931060">
              <a:defRPr sz="1000">
                <a:solidFill>
                  <a:schemeClr val="tx1"/>
                </a:solidFill>
                <a:latin typeface="Arial" panose="020B0604020202020204" pitchFamily="34" charset="0"/>
                <a:ea typeface="ＭＳ Ｐゴシック" panose="020B0600070205080204" pitchFamily="34" charset="-128"/>
              </a:defRPr>
            </a:lvl3pPr>
            <a:lvl4pPr marL="1585318" indent="-226474" defTabSz="931060">
              <a:defRPr sz="1000">
                <a:solidFill>
                  <a:schemeClr val="tx1"/>
                </a:solidFill>
                <a:latin typeface="Arial" panose="020B0604020202020204" pitchFamily="34" charset="0"/>
                <a:ea typeface="ＭＳ Ｐゴシック" panose="020B0600070205080204" pitchFamily="34" charset="-128"/>
              </a:defRPr>
            </a:lvl4pPr>
            <a:lvl5pPr marL="2038266" indent="-226474" defTabSz="931060">
              <a:defRPr sz="1000">
                <a:solidFill>
                  <a:schemeClr val="tx1"/>
                </a:solidFill>
                <a:latin typeface="Arial" panose="020B0604020202020204" pitchFamily="34" charset="0"/>
                <a:ea typeface="ＭＳ Ｐゴシック" panose="020B0600070205080204" pitchFamily="34" charset="-128"/>
              </a:defRPr>
            </a:lvl5pPr>
            <a:lvl6pPr marL="2491214"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44162"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397110"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50058" indent="-226474" defTabSz="93106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pPr eaLnBrk="1" hangingPunct="1"/>
            <a:fld id="{563CB177-C525-4A25-A741-1C7108BF7902}" type="slidenum">
              <a:rPr lang="en-US" sz="900"/>
              <a:pPr eaLnBrk="1" hangingPunct="1"/>
              <a:t>84</a:t>
            </a:fld>
            <a:endParaRPr lang="en-US" sz="900"/>
          </a:p>
        </p:txBody>
      </p:sp>
    </p:spTree>
    <p:extLst>
      <p:ext uri="{BB962C8B-B14F-4D97-AF65-F5344CB8AC3E}">
        <p14:creationId xmlns:p14="http://schemas.microsoft.com/office/powerpoint/2010/main" val="22943686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C05EF808-24E7-4473-9808-11D611627526}" type="slidenum">
              <a:rPr lang="en-US" smtClean="0"/>
              <a:pPr/>
              <a:t>9</a:t>
            </a:fld>
            <a:endParaRPr lang="en-US"/>
          </a:p>
        </p:txBody>
      </p:sp>
    </p:spTree>
    <p:extLst>
      <p:ext uri="{BB962C8B-B14F-4D97-AF65-F5344CB8AC3E}">
        <p14:creationId xmlns:p14="http://schemas.microsoft.com/office/powerpoint/2010/main" val="26905075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Line 11"/>
          <p:cNvSpPr>
            <a:spLocks noChangeShapeType="1"/>
          </p:cNvSpPr>
          <p:nvPr userDrawn="1"/>
        </p:nvSpPr>
        <p:spPr bwMode="auto">
          <a:xfrm>
            <a:off x="0" y="846"/>
            <a:ext cx="9144000" cy="0"/>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90854" name="Rectangle 6"/>
          <p:cNvSpPr>
            <a:spLocks noGrp="1" noChangeArrowheads="1"/>
          </p:cNvSpPr>
          <p:nvPr>
            <p:ph type="ctrTitle"/>
          </p:nvPr>
        </p:nvSpPr>
        <p:spPr>
          <a:xfrm>
            <a:off x="388938" y="1449388"/>
            <a:ext cx="7643812" cy="1371600"/>
          </a:xfrm>
        </p:spPr>
        <p:txBody>
          <a:bodyPr/>
          <a:lstStyle>
            <a:lvl1pPr>
              <a:lnSpc>
                <a:spcPct val="90000"/>
              </a:lnSpc>
              <a:defRPr sz="3600"/>
            </a:lvl1pPr>
          </a:lstStyle>
          <a:p>
            <a:r>
              <a:rPr lang="en-US"/>
              <a:t>Click to edit Master title style</a:t>
            </a:r>
          </a:p>
        </p:txBody>
      </p:sp>
      <p:sp>
        <p:nvSpPr>
          <p:cNvPr id="590855" name="Rectangle 7"/>
          <p:cNvSpPr>
            <a:spLocks noGrp="1" noChangeArrowheads="1"/>
          </p:cNvSpPr>
          <p:nvPr>
            <p:ph type="subTitle" idx="1"/>
          </p:nvPr>
        </p:nvSpPr>
        <p:spPr bwMode="gray">
          <a:xfrm>
            <a:off x="388938" y="2824163"/>
            <a:ext cx="7643812" cy="1063625"/>
          </a:xfrm>
          <a:ln/>
        </p:spPr>
        <p:txBody>
          <a:bodyPr/>
          <a:lstStyle>
            <a:lvl1pPr marL="0" indent="0">
              <a:buFont typeface="Times" pitchFamily="96" charset="0"/>
              <a:buNone/>
              <a:defRPr>
                <a:solidFill>
                  <a:schemeClr val="accent1"/>
                </a:solidFill>
              </a:defRPr>
            </a:lvl1pPr>
          </a:lstStyle>
          <a:p>
            <a:r>
              <a:rPr lang="en-US"/>
              <a:t>Click to edit Master subtitle style</a:t>
            </a:r>
          </a:p>
        </p:txBody>
      </p:sp>
      <p:pic>
        <p:nvPicPr>
          <p:cNvPr id="7" name="Picture 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28769" y="72976"/>
            <a:ext cx="1085850" cy="1028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74652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sldNum" sz="quarter" idx="10"/>
          </p:nvPr>
        </p:nvSpPr>
        <p:spPr>
          <a:ln/>
        </p:spPr>
        <p:txBody>
          <a:bodyPr/>
          <a:lstStyle>
            <a:lvl1pPr>
              <a:defRPr/>
            </a:lvl1pPr>
          </a:lstStyle>
          <a:p>
            <a:fld id="{90A3E74C-378A-4C15-A0F2-1BEC1BC7539F}" type="slidenum">
              <a:rPr lang="en-US"/>
              <a:pPr/>
              <a:t>‹#›</a:t>
            </a:fld>
            <a:endParaRPr lang="en-US"/>
          </a:p>
        </p:txBody>
      </p:sp>
    </p:spTree>
    <p:extLst>
      <p:ext uri="{BB962C8B-B14F-4D97-AF65-F5344CB8AC3E}">
        <p14:creationId xmlns:p14="http://schemas.microsoft.com/office/powerpoint/2010/main" val="647585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3525" y="188913"/>
            <a:ext cx="2133600" cy="58816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09550" y="188913"/>
            <a:ext cx="6251575" cy="58816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sldNum" sz="quarter" idx="10"/>
          </p:nvPr>
        </p:nvSpPr>
        <p:spPr>
          <a:ln/>
        </p:spPr>
        <p:txBody>
          <a:bodyPr/>
          <a:lstStyle>
            <a:lvl1pPr>
              <a:defRPr/>
            </a:lvl1pPr>
          </a:lstStyle>
          <a:p>
            <a:fld id="{0F382047-9685-4278-A501-FCD5A8732B99}" type="slidenum">
              <a:rPr lang="en-US"/>
              <a:pPr/>
              <a:t>‹#›</a:t>
            </a:fld>
            <a:endParaRPr lang="en-US"/>
          </a:p>
        </p:txBody>
      </p:sp>
    </p:spTree>
    <p:extLst>
      <p:ext uri="{BB962C8B-B14F-4D97-AF65-F5344CB8AC3E}">
        <p14:creationId xmlns:p14="http://schemas.microsoft.com/office/powerpoint/2010/main" val="264240555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sldNum" sz="quarter" idx="10"/>
          </p:nvPr>
        </p:nvSpPr>
        <p:spPr>
          <a:ln/>
        </p:spPr>
        <p:txBody>
          <a:bodyPr/>
          <a:lstStyle>
            <a:lvl1pPr>
              <a:defRPr/>
            </a:lvl1pPr>
          </a:lstStyle>
          <a:p>
            <a:fld id="{DE4978D9-A63E-4DC7-83AE-9A1040DEDC2E}" type="slidenum">
              <a:rPr lang="en-US"/>
              <a:pPr/>
              <a:t>‹#›</a:t>
            </a:fld>
            <a:endParaRPr lang="en-US"/>
          </a:p>
        </p:txBody>
      </p:sp>
    </p:spTree>
    <p:extLst>
      <p:ext uri="{BB962C8B-B14F-4D97-AF65-F5344CB8AC3E}">
        <p14:creationId xmlns:p14="http://schemas.microsoft.com/office/powerpoint/2010/main" val="3930444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8"/>
          <p:cNvSpPr>
            <a:spLocks noGrp="1" noChangeArrowheads="1"/>
          </p:cNvSpPr>
          <p:nvPr>
            <p:ph type="sldNum" sz="quarter" idx="10"/>
          </p:nvPr>
        </p:nvSpPr>
        <p:spPr>
          <a:ln/>
        </p:spPr>
        <p:txBody>
          <a:bodyPr/>
          <a:lstStyle>
            <a:lvl1pPr>
              <a:defRPr/>
            </a:lvl1pPr>
          </a:lstStyle>
          <a:p>
            <a:fld id="{1E2D68F4-2E30-45C9-8C64-795CEBFFCA52}" type="slidenum">
              <a:rPr lang="en-US"/>
              <a:pPr/>
              <a:t>‹#›</a:t>
            </a:fld>
            <a:endParaRPr lang="en-US"/>
          </a:p>
        </p:txBody>
      </p:sp>
    </p:spTree>
    <p:extLst>
      <p:ext uri="{BB962C8B-B14F-4D97-AF65-F5344CB8AC3E}">
        <p14:creationId xmlns:p14="http://schemas.microsoft.com/office/powerpoint/2010/main" val="1798933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09550" y="1562100"/>
            <a:ext cx="4192588" cy="4508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54538" y="1562100"/>
            <a:ext cx="4192587" cy="4508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sldNum" sz="quarter" idx="10"/>
          </p:nvPr>
        </p:nvSpPr>
        <p:spPr>
          <a:ln/>
        </p:spPr>
        <p:txBody>
          <a:bodyPr/>
          <a:lstStyle>
            <a:lvl1pPr>
              <a:defRPr/>
            </a:lvl1pPr>
          </a:lstStyle>
          <a:p>
            <a:fld id="{9C53BD59-1CC9-418F-BC2C-9D74E42130A4}" type="slidenum">
              <a:rPr lang="en-US"/>
              <a:pPr/>
              <a:t>‹#›</a:t>
            </a:fld>
            <a:endParaRPr lang="en-US"/>
          </a:p>
        </p:txBody>
      </p:sp>
    </p:spTree>
    <p:extLst>
      <p:ext uri="{BB962C8B-B14F-4D97-AF65-F5344CB8AC3E}">
        <p14:creationId xmlns:p14="http://schemas.microsoft.com/office/powerpoint/2010/main" val="1412310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8"/>
          <p:cNvSpPr>
            <a:spLocks noGrp="1" noChangeArrowheads="1"/>
          </p:cNvSpPr>
          <p:nvPr>
            <p:ph type="sldNum" sz="quarter" idx="10"/>
          </p:nvPr>
        </p:nvSpPr>
        <p:spPr>
          <a:ln/>
        </p:spPr>
        <p:txBody>
          <a:bodyPr/>
          <a:lstStyle>
            <a:lvl1pPr>
              <a:defRPr/>
            </a:lvl1pPr>
          </a:lstStyle>
          <a:p>
            <a:fld id="{489C06A9-6973-4A08-9076-DF851CA0463F}" type="slidenum">
              <a:rPr lang="en-US"/>
              <a:pPr/>
              <a:t>‹#›</a:t>
            </a:fld>
            <a:endParaRPr lang="en-US"/>
          </a:p>
        </p:txBody>
      </p:sp>
    </p:spTree>
    <p:extLst>
      <p:ext uri="{BB962C8B-B14F-4D97-AF65-F5344CB8AC3E}">
        <p14:creationId xmlns:p14="http://schemas.microsoft.com/office/powerpoint/2010/main" val="2219501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8"/>
          <p:cNvSpPr>
            <a:spLocks noGrp="1" noChangeArrowheads="1"/>
          </p:cNvSpPr>
          <p:nvPr>
            <p:ph type="sldNum" sz="quarter" idx="10"/>
          </p:nvPr>
        </p:nvSpPr>
        <p:spPr>
          <a:ln/>
        </p:spPr>
        <p:txBody>
          <a:bodyPr/>
          <a:lstStyle>
            <a:lvl1pPr>
              <a:defRPr/>
            </a:lvl1pPr>
          </a:lstStyle>
          <a:p>
            <a:fld id="{279066A0-BECF-4915-9423-7E44D23B02DF}" type="slidenum">
              <a:rPr lang="en-US"/>
              <a:pPr/>
              <a:t>‹#›</a:t>
            </a:fld>
            <a:endParaRPr lang="en-US"/>
          </a:p>
        </p:txBody>
      </p:sp>
    </p:spTree>
    <p:extLst>
      <p:ext uri="{BB962C8B-B14F-4D97-AF65-F5344CB8AC3E}">
        <p14:creationId xmlns:p14="http://schemas.microsoft.com/office/powerpoint/2010/main" val="4073598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fld id="{028A036C-EB0A-4943-B014-739DF670B89B}" type="slidenum">
              <a:rPr lang="en-US"/>
              <a:pPr/>
              <a:t>‹#›</a:t>
            </a:fld>
            <a:endParaRPr lang="en-US"/>
          </a:p>
        </p:txBody>
      </p:sp>
    </p:spTree>
    <p:extLst>
      <p:ext uri="{BB962C8B-B14F-4D97-AF65-F5344CB8AC3E}">
        <p14:creationId xmlns:p14="http://schemas.microsoft.com/office/powerpoint/2010/main" val="1796055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fld id="{F3C78F68-7E86-4D04-B3EE-7B5298D4394C}" type="slidenum">
              <a:rPr lang="en-US"/>
              <a:pPr/>
              <a:t>‹#›</a:t>
            </a:fld>
            <a:endParaRPr lang="en-US"/>
          </a:p>
        </p:txBody>
      </p:sp>
    </p:spTree>
    <p:extLst>
      <p:ext uri="{BB962C8B-B14F-4D97-AF65-F5344CB8AC3E}">
        <p14:creationId xmlns:p14="http://schemas.microsoft.com/office/powerpoint/2010/main" val="216420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fld id="{E98E0867-0F68-43C5-B2BA-62B6BAEE6340}" type="slidenum">
              <a:rPr lang="en-US"/>
              <a:pPr/>
              <a:t>‹#›</a:t>
            </a:fld>
            <a:endParaRPr lang="en-US"/>
          </a:p>
        </p:txBody>
      </p:sp>
    </p:spTree>
    <p:extLst>
      <p:ext uri="{BB962C8B-B14F-4D97-AF65-F5344CB8AC3E}">
        <p14:creationId xmlns:p14="http://schemas.microsoft.com/office/powerpoint/2010/main" val="427814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1" name="Line 9"/>
          <p:cNvSpPr>
            <a:spLocks noChangeShapeType="1"/>
          </p:cNvSpPr>
          <p:nvPr userDrawn="1"/>
        </p:nvSpPr>
        <p:spPr bwMode="auto">
          <a:xfrm>
            <a:off x="0" y="-211879"/>
            <a:ext cx="9144000" cy="0"/>
          </a:xfrm>
          <a:prstGeom prst="line">
            <a:avLst/>
          </a:prstGeom>
          <a:noFill/>
          <a:ln w="12700">
            <a:solidFill>
              <a:schemeClr val="accent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89832" name="Rectangle 8"/>
          <p:cNvSpPr>
            <a:spLocks noGrp="1" noChangeArrowheads="1"/>
          </p:cNvSpPr>
          <p:nvPr>
            <p:ph type="sldNum" sz="quarter" idx="4"/>
          </p:nvPr>
        </p:nvSpPr>
        <p:spPr bwMode="auto">
          <a:xfrm>
            <a:off x="7696200" y="6194425"/>
            <a:ext cx="9144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800">
                <a:solidFill>
                  <a:schemeClr val="accent1"/>
                </a:solidFill>
              </a:defRPr>
            </a:lvl1pPr>
          </a:lstStyle>
          <a:p>
            <a:fld id="{7A1BA602-6B1B-4B85-8BF6-C36F44C52130}" type="slidenum">
              <a:rPr lang="en-US"/>
              <a:pPr/>
              <a:t>‹#›</a:t>
            </a:fld>
            <a:endParaRPr lang="en-US"/>
          </a:p>
        </p:txBody>
      </p:sp>
      <p:sp>
        <p:nvSpPr>
          <p:cNvPr id="1028" name="Rectangle 6"/>
          <p:cNvSpPr>
            <a:spLocks noGrp="1" noChangeArrowheads="1"/>
          </p:cNvSpPr>
          <p:nvPr>
            <p:ph type="body" idx="1"/>
          </p:nvPr>
        </p:nvSpPr>
        <p:spPr bwMode="auto">
          <a:xfrm>
            <a:off x="227013" y="1446213"/>
            <a:ext cx="8537575" cy="450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7"/>
          <p:cNvSpPr>
            <a:spLocks noGrp="1" noChangeArrowheads="1"/>
          </p:cNvSpPr>
          <p:nvPr>
            <p:ph type="title"/>
          </p:nvPr>
        </p:nvSpPr>
        <p:spPr bwMode="auto">
          <a:xfrm>
            <a:off x="382588" y="-6350"/>
            <a:ext cx="7521575" cy="1131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dirty="0" smtClean="0"/>
              <a:t>Click to edit Master title style</a:t>
            </a:r>
          </a:p>
        </p:txBody>
      </p:sp>
      <p:pic>
        <p:nvPicPr>
          <p:cNvPr id="8" name="Picture 3"/>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928769" y="72976"/>
            <a:ext cx="1085850" cy="1028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78183888"/>
      </p:ext>
    </p:extLst>
  </p:cSld>
  <p:clrMap bg1="lt1" tx1="dk1" bg2="lt2" tx2="dk2" accent1="accent1" accent2="accent2" accent3="accent3" accent4="accent4" accent5="accent5" accent6="accent6" hlink="hlink" folHlink="folHlink"/>
  <p:sldLayoutIdLst>
    <p:sldLayoutId id="2147484257" r:id="rId1"/>
    <p:sldLayoutId id="2147484258" r:id="rId2"/>
    <p:sldLayoutId id="2147484259" r:id="rId3"/>
    <p:sldLayoutId id="2147484260" r:id="rId4"/>
    <p:sldLayoutId id="2147484261" r:id="rId5"/>
    <p:sldLayoutId id="2147484262" r:id="rId6"/>
    <p:sldLayoutId id="2147484263" r:id="rId7"/>
    <p:sldLayoutId id="2147484264" r:id="rId8"/>
    <p:sldLayoutId id="2147484265" r:id="rId9"/>
    <p:sldLayoutId id="2147484266" r:id="rId10"/>
    <p:sldLayoutId id="2147484267"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2800">
          <a:solidFill>
            <a:schemeClr val="hlink"/>
          </a:solidFill>
          <a:latin typeface="+mj-lt"/>
          <a:ea typeface="ＭＳ Ｐゴシック" charset="0"/>
          <a:cs typeface="+mj-cs"/>
        </a:defRPr>
      </a:lvl1pPr>
      <a:lvl2pPr algn="l" rtl="0" eaLnBrk="0" fontAlgn="base" hangingPunct="0">
        <a:spcBef>
          <a:spcPct val="0"/>
        </a:spcBef>
        <a:spcAft>
          <a:spcPct val="0"/>
        </a:spcAft>
        <a:defRPr sz="2800">
          <a:solidFill>
            <a:schemeClr val="hlink"/>
          </a:solidFill>
          <a:latin typeface="Arial" charset="0"/>
          <a:ea typeface="ＭＳ Ｐゴシック" charset="0"/>
        </a:defRPr>
      </a:lvl2pPr>
      <a:lvl3pPr algn="l" rtl="0" eaLnBrk="0" fontAlgn="base" hangingPunct="0">
        <a:spcBef>
          <a:spcPct val="0"/>
        </a:spcBef>
        <a:spcAft>
          <a:spcPct val="0"/>
        </a:spcAft>
        <a:defRPr sz="2800">
          <a:solidFill>
            <a:schemeClr val="hlink"/>
          </a:solidFill>
          <a:latin typeface="Arial" charset="0"/>
          <a:ea typeface="ＭＳ Ｐゴシック" charset="0"/>
        </a:defRPr>
      </a:lvl3pPr>
      <a:lvl4pPr algn="l" rtl="0" eaLnBrk="0" fontAlgn="base" hangingPunct="0">
        <a:spcBef>
          <a:spcPct val="0"/>
        </a:spcBef>
        <a:spcAft>
          <a:spcPct val="0"/>
        </a:spcAft>
        <a:defRPr sz="2800">
          <a:solidFill>
            <a:schemeClr val="hlink"/>
          </a:solidFill>
          <a:latin typeface="Arial" charset="0"/>
          <a:ea typeface="ＭＳ Ｐゴシック" charset="0"/>
        </a:defRPr>
      </a:lvl4pPr>
      <a:lvl5pPr algn="l" rtl="0" eaLnBrk="0" fontAlgn="base" hangingPunct="0">
        <a:spcBef>
          <a:spcPct val="0"/>
        </a:spcBef>
        <a:spcAft>
          <a:spcPct val="0"/>
        </a:spcAft>
        <a:defRPr sz="2800">
          <a:solidFill>
            <a:schemeClr val="hlink"/>
          </a:solidFill>
          <a:latin typeface="Arial" charset="0"/>
          <a:ea typeface="ＭＳ Ｐゴシック" charset="0"/>
        </a:defRPr>
      </a:lvl5pPr>
      <a:lvl6pPr marL="457200" algn="l" rtl="0" fontAlgn="base">
        <a:spcBef>
          <a:spcPct val="0"/>
        </a:spcBef>
        <a:spcAft>
          <a:spcPct val="0"/>
        </a:spcAft>
        <a:defRPr sz="2800">
          <a:solidFill>
            <a:schemeClr val="hlink"/>
          </a:solidFill>
          <a:latin typeface="Arial" charset="0"/>
        </a:defRPr>
      </a:lvl6pPr>
      <a:lvl7pPr marL="914400" algn="l" rtl="0" fontAlgn="base">
        <a:spcBef>
          <a:spcPct val="0"/>
        </a:spcBef>
        <a:spcAft>
          <a:spcPct val="0"/>
        </a:spcAft>
        <a:defRPr sz="2800">
          <a:solidFill>
            <a:schemeClr val="hlink"/>
          </a:solidFill>
          <a:latin typeface="Arial" charset="0"/>
        </a:defRPr>
      </a:lvl7pPr>
      <a:lvl8pPr marL="1371600" algn="l" rtl="0" fontAlgn="base">
        <a:spcBef>
          <a:spcPct val="0"/>
        </a:spcBef>
        <a:spcAft>
          <a:spcPct val="0"/>
        </a:spcAft>
        <a:defRPr sz="2800">
          <a:solidFill>
            <a:schemeClr val="hlink"/>
          </a:solidFill>
          <a:latin typeface="Arial" charset="0"/>
        </a:defRPr>
      </a:lvl8pPr>
      <a:lvl9pPr marL="1828800" algn="l" rtl="0" fontAlgn="base">
        <a:spcBef>
          <a:spcPct val="0"/>
        </a:spcBef>
        <a:spcAft>
          <a:spcPct val="0"/>
        </a:spcAft>
        <a:defRPr sz="2800">
          <a:solidFill>
            <a:schemeClr val="hlink"/>
          </a:solidFill>
          <a:latin typeface="Arial" charset="0"/>
        </a:defRPr>
      </a:lvl9pPr>
    </p:titleStyle>
    <p:bodyStyle>
      <a:lvl1pPr marL="171450" indent="-171450" algn="l" rtl="0" eaLnBrk="0" fontAlgn="base" hangingPunct="0">
        <a:spcBef>
          <a:spcPct val="20000"/>
        </a:spcBef>
        <a:spcAft>
          <a:spcPct val="0"/>
        </a:spcAft>
        <a:buClr>
          <a:schemeClr val="accent2"/>
        </a:buClr>
        <a:buSzPct val="90000"/>
        <a:buFont typeface="Times" pitchFamily="18" charset="0"/>
        <a:buChar char="•"/>
        <a:defRPr sz="2200">
          <a:solidFill>
            <a:schemeClr val="hlink"/>
          </a:solidFill>
          <a:latin typeface="+mn-lt"/>
          <a:ea typeface="ＭＳ Ｐゴシック" charset="0"/>
          <a:cs typeface="+mn-cs"/>
        </a:defRPr>
      </a:lvl1pPr>
      <a:lvl2pPr marL="573088" indent="-171450" algn="l" rtl="0" eaLnBrk="0" fontAlgn="base" hangingPunct="0">
        <a:spcBef>
          <a:spcPct val="20000"/>
        </a:spcBef>
        <a:spcAft>
          <a:spcPct val="0"/>
        </a:spcAft>
        <a:buClr>
          <a:schemeClr val="accent2"/>
        </a:buClr>
        <a:buSzPct val="90000"/>
        <a:buFont typeface="Times" pitchFamily="18" charset="0"/>
        <a:buChar char="•"/>
        <a:defRPr>
          <a:solidFill>
            <a:schemeClr val="hlink"/>
          </a:solidFill>
          <a:latin typeface="+mn-lt"/>
          <a:ea typeface="ＭＳ Ｐゴシック" charset="0"/>
        </a:defRPr>
      </a:lvl2pPr>
      <a:lvl3pPr marL="917575" indent="-173038" algn="l" rtl="0" eaLnBrk="0" fontAlgn="base" hangingPunct="0">
        <a:spcBef>
          <a:spcPct val="20000"/>
        </a:spcBef>
        <a:spcAft>
          <a:spcPct val="0"/>
        </a:spcAft>
        <a:buClr>
          <a:schemeClr val="accent2"/>
        </a:buClr>
        <a:buSzPct val="90000"/>
        <a:buFont typeface="Times" pitchFamily="18" charset="0"/>
        <a:buChar char="•"/>
        <a:defRPr sz="1400">
          <a:solidFill>
            <a:schemeClr val="hlink"/>
          </a:solidFill>
          <a:latin typeface="+mn-lt"/>
          <a:ea typeface="ＭＳ Ｐゴシック" charset="0"/>
        </a:defRPr>
      </a:lvl3pPr>
      <a:lvl4pPr marL="1196975" indent="-165100" algn="l" rtl="0" eaLnBrk="0" fontAlgn="base" hangingPunct="0">
        <a:spcBef>
          <a:spcPct val="20000"/>
        </a:spcBef>
        <a:spcAft>
          <a:spcPct val="0"/>
        </a:spcAft>
        <a:buClr>
          <a:schemeClr val="accent2"/>
        </a:buClr>
        <a:buSzPct val="90000"/>
        <a:buFont typeface="Times" pitchFamily="18" charset="0"/>
        <a:buChar char="•"/>
        <a:defRPr sz="1200">
          <a:solidFill>
            <a:schemeClr val="hlink"/>
          </a:solidFill>
          <a:latin typeface="+mn-lt"/>
          <a:ea typeface="ＭＳ Ｐゴシック" charset="0"/>
        </a:defRPr>
      </a:lvl4pPr>
      <a:lvl5pPr marL="1539875" indent="-171450" algn="l" rtl="0" eaLnBrk="0" fontAlgn="base" hangingPunct="0">
        <a:spcBef>
          <a:spcPct val="20000"/>
        </a:spcBef>
        <a:spcAft>
          <a:spcPct val="0"/>
        </a:spcAft>
        <a:buClr>
          <a:schemeClr val="accent2"/>
        </a:buClr>
        <a:buSzPct val="90000"/>
        <a:buFont typeface="Times" pitchFamily="18" charset="0"/>
        <a:buChar char="•"/>
        <a:defRPr sz="1200">
          <a:solidFill>
            <a:schemeClr val="hlink"/>
          </a:solidFill>
          <a:latin typeface="+mn-lt"/>
          <a:ea typeface="ＭＳ Ｐゴシック" charset="0"/>
        </a:defRPr>
      </a:lvl5pPr>
      <a:lvl6pPr marL="1997075" indent="-171450" algn="l" rtl="0" fontAlgn="base">
        <a:spcBef>
          <a:spcPct val="20000"/>
        </a:spcBef>
        <a:spcAft>
          <a:spcPct val="0"/>
        </a:spcAft>
        <a:buClr>
          <a:schemeClr val="accent2"/>
        </a:buClr>
        <a:buSzPct val="90000"/>
        <a:buFont typeface="Times" pitchFamily="96" charset="0"/>
        <a:buChar char="•"/>
        <a:defRPr sz="1200">
          <a:solidFill>
            <a:schemeClr val="hlink"/>
          </a:solidFill>
          <a:latin typeface="+mn-lt"/>
        </a:defRPr>
      </a:lvl6pPr>
      <a:lvl7pPr marL="2454275" indent="-171450" algn="l" rtl="0" fontAlgn="base">
        <a:spcBef>
          <a:spcPct val="20000"/>
        </a:spcBef>
        <a:spcAft>
          <a:spcPct val="0"/>
        </a:spcAft>
        <a:buClr>
          <a:schemeClr val="accent2"/>
        </a:buClr>
        <a:buSzPct val="90000"/>
        <a:buFont typeface="Times" pitchFamily="96" charset="0"/>
        <a:buChar char="•"/>
        <a:defRPr sz="1200">
          <a:solidFill>
            <a:schemeClr val="hlink"/>
          </a:solidFill>
          <a:latin typeface="+mn-lt"/>
        </a:defRPr>
      </a:lvl7pPr>
      <a:lvl8pPr marL="2911475" indent="-171450" algn="l" rtl="0" fontAlgn="base">
        <a:spcBef>
          <a:spcPct val="20000"/>
        </a:spcBef>
        <a:spcAft>
          <a:spcPct val="0"/>
        </a:spcAft>
        <a:buClr>
          <a:schemeClr val="accent2"/>
        </a:buClr>
        <a:buSzPct val="90000"/>
        <a:buFont typeface="Times" pitchFamily="96" charset="0"/>
        <a:buChar char="•"/>
        <a:defRPr sz="1200">
          <a:solidFill>
            <a:schemeClr val="hlink"/>
          </a:solidFill>
          <a:latin typeface="+mn-lt"/>
        </a:defRPr>
      </a:lvl8pPr>
      <a:lvl9pPr marL="3368675" indent="-171450" algn="l" rtl="0" fontAlgn="base">
        <a:spcBef>
          <a:spcPct val="20000"/>
        </a:spcBef>
        <a:spcAft>
          <a:spcPct val="0"/>
        </a:spcAft>
        <a:buClr>
          <a:schemeClr val="accent2"/>
        </a:buClr>
        <a:buSzPct val="90000"/>
        <a:buFont typeface="Times" pitchFamily="96" charset="0"/>
        <a:buChar char="•"/>
        <a:defRPr sz="1200">
          <a:solidFill>
            <a:schemeClr val="hlink"/>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3.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5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4.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5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65.xml"/><Relationship Id="rId1" Type="http://schemas.openxmlformats.org/officeDocument/2006/relationships/slideLayout" Target="../slideLayouts/slideLayout2.xml"/><Relationship Id="rId5" Type="http://schemas.openxmlformats.org/officeDocument/2006/relationships/image" Target="../media/image20.png"/><Relationship Id="rId4" Type="http://schemas.openxmlformats.org/officeDocument/2006/relationships/image" Target="../media/image19.png"/></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EViews Training</a:t>
            </a:r>
            <a:endParaRPr lang="en-US" dirty="0"/>
          </a:p>
        </p:txBody>
      </p:sp>
      <p:sp>
        <p:nvSpPr>
          <p:cNvPr id="4" name="Subtitle 3"/>
          <p:cNvSpPr>
            <a:spLocks noGrp="1"/>
          </p:cNvSpPr>
          <p:nvPr>
            <p:ph type="subTitle" idx="1"/>
          </p:nvPr>
        </p:nvSpPr>
        <p:spPr/>
        <p:txBody>
          <a:bodyPr/>
          <a:lstStyle/>
          <a:p>
            <a:r>
              <a:rPr lang="en-US" dirty="0" smtClean="0"/>
              <a:t>EViews Programming</a:t>
            </a:r>
            <a:endParaRPr lang="en-US" dirty="0"/>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EViews Commands: Object show/copy/rename/delete/close</a:t>
            </a:r>
            <a:endParaRPr lang="en-US" dirty="0"/>
          </a:p>
        </p:txBody>
      </p:sp>
      <p:sp>
        <p:nvSpPr>
          <p:cNvPr id="3" name="Content Placeholder 2"/>
          <p:cNvSpPr>
            <a:spLocks noGrp="1"/>
          </p:cNvSpPr>
          <p:nvPr>
            <p:ph idx="1"/>
          </p:nvPr>
        </p:nvSpPr>
        <p:spPr/>
        <p:txBody>
          <a:bodyPr/>
          <a:lstStyle/>
          <a:p>
            <a:pPr marL="0" indent="0">
              <a:buNone/>
            </a:pPr>
            <a:r>
              <a:rPr lang="en-US" dirty="0" smtClean="0"/>
              <a:t>The following commands work on workfile objects</a:t>
            </a:r>
            <a:br>
              <a:rPr lang="en-US" dirty="0" smtClean="0"/>
            </a:br>
            <a:endParaRPr lang="en-US" dirty="0" smtClean="0"/>
          </a:p>
          <a:p>
            <a:r>
              <a:rPr lang="en-US" dirty="0" smtClean="0">
                <a:solidFill>
                  <a:schemeClr val="tx1"/>
                </a:solidFill>
                <a:latin typeface="Courier New" panose="02070309020205020404" pitchFamily="49" charset="0"/>
                <a:cs typeface="Courier New" panose="02070309020205020404" pitchFamily="49" charset="0"/>
              </a:rPr>
              <a:t>show </a:t>
            </a:r>
            <a:r>
              <a:rPr lang="en-US" dirty="0"/>
              <a:t>– display a view of an object</a:t>
            </a:r>
            <a:r>
              <a:rPr lang="en-US" dirty="0" smtClean="0"/>
              <a:t>.</a:t>
            </a:r>
          </a:p>
          <a:p>
            <a:r>
              <a:rPr lang="en-US" dirty="0">
                <a:solidFill>
                  <a:schemeClr val="tx1"/>
                </a:solidFill>
                <a:latin typeface="Courier New" panose="02070309020205020404" pitchFamily="49" charset="0"/>
                <a:cs typeface="Courier New" panose="02070309020205020404" pitchFamily="49" charset="0"/>
              </a:rPr>
              <a:t>freeze</a:t>
            </a:r>
            <a:r>
              <a:rPr lang="en-US" dirty="0" smtClean="0"/>
              <a:t> – freeze the view of an object into a new object.</a:t>
            </a:r>
            <a:endParaRPr lang="en-US" dirty="0"/>
          </a:p>
          <a:p>
            <a:r>
              <a:rPr lang="en-US" dirty="0" smtClean="0">
                <a:solidFill>
                  <a:schemeClr val="tx1"/>
                </a:solidFill>
                <a:latin typeface="Courier New" panose="02070309020205020404" pitchFamily="49" charset="0"/>
                <a:cs typeface="Courier New" panose="02070309020205020404" pitchFamily="49" charset="0"/>
              </a:rPr>
              <a:t>copy </a:t>
            </a:r>
            <a:r>
              <a:rPr lang="en-US" dirty="0" smtClean="0"/>
              <a:t>– copy the object from workfile to workfile, or page to page, or create a copy in the current page.</a:t>
            </a:r>
          </a:p>
          <a:p>
            <a:r>
              <a:rPr lang="en-US" dirty="0" smtClean="0">
                <a:solidFill>
                  <a:schemeClr val="tx1"/>
                </a:solidFill>
                <a:latin typeface="Courier New" panose="02070309020205020404" pitchFamily="49" charset="0"/>
                <a:cs typeface="Courier New" panose="02070309020205020404" pitchFamily="49" charset="0"/>
              </a:rPr>
              <a:t>rename </a:t>
            </a:r>
            <a:r>
              <a:rPr lang="en-US" dirty="0" smtClean="0"/>
              <a:t>– rename an object.</a:t>
            </a:r>
          </a:p>
          <a:p>
            <a:r>
              <a:rPr lang="en-US" dirty="0" smtClean="0">
                <a:solidFill>
                  <a:schemeClr val="tx1"/>
                </a:solidFill>
                <a:latin typeface="Courier New" panose="02070309020205020404" pitchFamily="49" charset="0"/>
                <a:cs typeface="Courier New" panose="02070309020205020404" pitchFamily="49" charset="0"/>
              </a:rPr>
              <a:t>delete </a:t>
            </a:r>
            <a:r>
              <a:rPr lang="en-US" dirty="0" smtClean="0"/>
              <a:t>– delete an object.</a:t>
            </a:r>
          </a:p>
          <a:p>
            <a:r>
              <a:rPr lang="en-US" dirty="0">
                <a:solidFill>
                  <a:schemeClr val="tx1"/>
                </a:solidFill>
                <a:latin typeface="Courier New" panose="02070309020205020404" pitchFamily="49" charset="0"/>
                <a:cs typeface="Courier New" panose="02070309020205020404" pitchFamily="49" charset="0"/>
              </a:rPr>
              <a:t>close </a:t>
            </a:r>
            <a:r>
              <a:rPr lang="en-US" dirty="0" smtClean="0"/>
              <a:t>– close an object (if it object is currently being shown).</a:t>
            </a:r>
            <a:br>
              <a:rPr lang="en-US" dirty="0" smtClean="0"/>
            </a:br>
            <a:endParaRPr lang="en-US" dirty="0" smtClean="0"/>
          </a:p>
        </p:txBody>
      </p:sp>
      <p:sp>
        <p:nvSpPr>
          <p:cNvPr id="4" name="Slide Number Placeholder 3"/>
          <p:cNvSpPr>
            <a:spLocks noGrp="1"/>
          </p:cNvSpPr>
          <p:nvPr>
            <p:ph type="sldNum" sz="quarter" idx="10"/>
          </p:nvPr>
        </p:nvSpPr>
        <p:spPr/>
        <p:txBody>
          <a:bodyPr/>
          <a:lstStyle/>
          <a:p>
            <a:fld id="{DE4978D9-A63E-4DC7-83AE-9A1040DEDC2E}" type="slidenum">
              <a:rPr lang="en-US" smtClean="0"/>
              <a:pPr/>
              <a:t>10</a:t>
            </a:fld>
            <a:endParaRPr lang="en-US"/>
          </a:p>
        </p:txBody>
      </p:sp>
    </p:spTree>
    <p:extLst>
      <p:ext uri="{BB962C8B-B14F-4D97-AF65-F5344CB8AC3E}">
        <p14:creationId xmlns:p14="http://schemas.microsoft.com/office/powerpoint/2010/main" val="31159983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EViews Functions</a:t>
            </a:r>
            <a:endParaRPr lang="en-US" dirty="0"/>
          </a:p>
        </p:txBody>
      </p:sp>
      <p:sp>
        <p:nvSpPr>
          <p:cNvPr id="5" name="Content Placeholder 4"/>
          <p:cNvSpPr>
            <a:spLocks noGrp="1"/>
          </p:cNvSpPr>
          <p:nvPr>
            <p:ph idx="1"/>
          </p:nvPr>
        </p:nvSpPr>
        <p:spPr>
          <a:xfrm>
            <a:off x="227013" y="1446212"/>
            <a:ext cx="8537575" cy="5214469"/>
          </a:xfrm>
        </p:spPr>
        <p:txBody>
          <a:bodyPr/>
          <a:lstStyle/>
          <a:p>
            <a:pPr marL="0" indent="0">
              <a:buNone/>
            </a:pPr>
            <a:r>
              <a:rPr lang="en-US" dirty="0" smtClean="0"/>
              <a:t>EViews functions are used to assign values to Series or Alpha objects, or Matrix and Scalar objects, or program variables.</a:t>
            </a:r>
          </a:p>
          <a:p>
            <a:pPr marL="0" indent="0">
              <a:buNone/>
            </a:pPr>
            <a:endParaRPr lang="en-US" dirty="0"/>
          </a:p>
          <a:p>
            <a:pPr marL="0" indent="0">
              <a:buNone/>
            </a:pPr>
            <a:r>
              <a:rPr lang="en-US" dirty="0" smtClean="0"/>
              <a:t>Functions generally start with an "@" symbol, and are preceded by an object name (and, possibly declaration) and an "=". For example:</a:t>
            </a:r>
          </a:p>
          <a:p>
            <a:pPr marL="0" indent="0">
              <a:buNone/>
            </a:pPr>
            <a:r>
              <a:rPr lang="en-US" dirty="0" smtClean="0">
                <a:solidFill>
                  <a:schemeClr val="tx1"/>
                </a:solidFill>
                <a:latin typeface="Courier New" panose="02070309020205020404" pitchFamily="49" charset="0"/>
                <a:cs typeface="Courier New" panose="02070309020205020404" pitchFamily="49" charset="0"/>
              </a:rPr>
              <a:t>	series </a:t>
            </a:r>
            <a:r>
              <a:rPr lang="en-US" dirty="0">
                <a:solidFill>
                  <a:schemeClr val="tx1"/>
                </a:solidFill>
                <a:latin typeface="Courier New" panose="02070309020205020404" pitchFamily="49" charset="0"/>
                <a:cs typeface="Courier New" panose="02070309020205020404" pitchFamily="49" charset="0"/>
              </a:rPr>
              <a:t>x = @</a:t>
            </a:r>
            <a:r>
              <a:rPr lang="en-US" dirty="0" err="1" smtClean="0">
                <a:solidFill>
                  <a:schemeClr val="tx1"/>
                </a:solidFill>
                <a:latin typeface="Courier New" panose="02070309020205020404" pitchFamily="49" charset="0"/>
                <a:cs typeface="Courier New" panose="02070309020205020404" pitchFamily="49" charset="0"/>
              </a:rPr>
              <a:t>nrnd</a:t>
            </a:r>
            <a:endParaRPr lang="en-US" dirty="0" smtClean="0">
              <a:solidFill>
                <a:schemeClr val="tx1"/>
              </a:solidFill>
              <a:latin typeface="Courier New" panose="02070309020205020404" pitchFamily="49" charset="0"/>
              <a:cs typeface="Courier New" panose="02070309020205020404" pitchFamily="49" charset="0"/>
            </a:endParaRPr>
          </a:p>
          <a:p>
            <a:pPr marL="0" indent="0">
              <a:buNone/>
            </a:pPr>
            <a:r>
              <a:rPr lang="en-US" dirty="0" smtClean="0"/>
              <a:t>Here </a:t>
            </a:r>
            <a:r>
              <a:rPr lang="en-US" dirty="0"/>
              <a:t>the @</a:t>
            </a:r>
            <a:r>
              <a:rPr lang="en-US" dirty="0" err="1"/>
              <a:t>nrnd</a:t>
            </a:r>
            <a:r>
              <a:rPr lang="en-US" dirty="0"/>
              <a:t> function is used to assign standard normal random numbers to the series X</a:t>
            </a:r>
            <a:r>
              <a:rPr lang="en-US" dirty="0" smtClean="0"/>
              <a:t>.</a:t>
            </a:r>
          </a:p>
          <a:p>
            <a:pPr marL="0" indent="0">
              <a:buNone/>
            </a:pPr>
            <a:endParaRPr lang="en-US" dirty="0"/>
          </a:p>
          <a:p>
            <a:pPr marL="0" indent="0">
              <a:buNone/>
            </a:pPr>
            <a:r>
              <a:rPr lang="en-US" dirty="0"/>
              <a:t>A list of all EViews </a:t>
            </a:r>
            <a:r>
              <a:rPr lang="en-US" dirty="0" smtClean="0"/>
              <a:t>functions can </a:t>
            </a:r>
            <a:r>
              <a:rPr lang="en-US" dirty="0"/>
              <a:t>be found in Chapter </a:t>
            </a:r>
            <a:r>
              <a:rPr lang="en-US" dirty="0" smtClean="0"/>
              <a:t>14 </a:t>
            </a:r>
            <a:r>
              <a:rPr lang="en-US" dirty="0"/>
              <a:t>of the EViews </a:t>
            </a:r>
            <a:r>
              <a:rPr lang="en-US" dirty="0" smtClean="0"/>
              <a:t>9 </a:t>
            </a:r>
            <a:r>
              <a:rPr lang="en-US" dirty="0"/>
              <a:t>Command and Programming Reference</a:t>
            </a:r>
            <a:r>
              <a:rPr lang="en-US" dirty="0" smtClean="0"/>
              <a:t>. Full details of the functions can be found in Chapter 13.</a:t>
            </a:r>
            <a:endParaRPr lang="en-US" dirty="0"/>
          </a:p>
          <a:p>
            <a:pPr marL="0" indent="0">
              <a:buNone/>
            </a:pPr>
            <a:endParaRPr lang="en-US" dirty="0"/>
          </a:p>
        </p:txBody>
      </p:sp>
      <p:sp>
        <p:nvSpPr>
          <p:cNvPr id="4" name="Slide Number Placeholder 3"/>
          <p:cNvSpPr>
            <a:spLocks noGrp="1"/>
          </p:cNvSpPr>
          <p:nvPr>
            <p:ph type="sldNum" sz="quarter" idx="10"/>
          </p:nvPr>
        </p:nvSpPr>
        <p:spPr/>
        <p:txBody>
          <a:bodyPr/>
          <a:lstStyle/>
          <a:p>
            <a:fld id="{DE4978D9-A63E-4DC7-83AE-9A1040DEDC2E}" type="slidenum">
              <a:rPr lang="en-US" smtClean="0"/>
              <a:pPr/>
              <a:t>11</a:t>
            </a:fld>
            <a:endParaRPr lang="en-US"/>
          </a:p>
        </p:txBody>
      </p:sp>
    </p:spTree>
    <p:extLst>
      <p:ext uri="{BB962C8B-B14F-4D97-AF65-F5344CB8AC3E}">
        <p14:creationId xmlns:p14="http://schemas.microsoft.com/office/powerpoint/2010/main" val="15600779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EViews Functions</a:t>
            </a:r>
            <a:endParaRPr lang="en-US" dirty="0"/>
          </a:p>
        </p:txBody>
      </p:sp>
      <p:sp>
        <p:nvSpPr>
          <p:cNvPr id="3" name="Content Placeholder 2"/>
          <p:cNvSpPr>
            <a:spLocks noGrp="1"/>
          </p:cNvSpPr>
          <p:nvPr>
            <p:ph idx="1"/>
          </p:nvPr>
        </p:nvSpPr>
        <p:spPr>
          <a:xfrm>
            <a:off x="227013" y="1446213"/>
            <a:ext cx="8537575" cy="4839084"/>
          </a:xfrm>
        </p:spPr>
        <p:txBody>
          <a:bodyPr/>
          <a:lstStyle/>
          <a:p>
            <a:pPr marL="0" indent="0">
              <a:buNone/>
            </a:pPr>
            <a:r>
              <a:rPr lang="en-US" dirty="0" smtClean="0"/>
              <a:t>There are many types of EViews functions:</a:t>
            </a:r>
          </a:p>
          <a:p>
            <a:pPr marL="0" indent="0">
              <a:buNone/>
            </a:pPr>
            <a:endParaRPr lang="en-US" dirty="0" smtClean="0"/>
          </a:p>
        </p:txBody>
      </p:sp>
      <p:sp>
        <p:nvSpPr>
          <p:cNvPr id="4" name="Slide Number Placeholder 3"/>
          <p:cNvSpPr>
            <a:spLocks noGrp="1"/>
          </p:cNvSpPr>
          <p:nvPr>
            <p:ph type="sldNum" sz="quarter" idx="10"/>
          </p:nvPr>
        </p:nvSpPr>
        <p:spPr/>
        <p:txBody>
          <a:bodyPr/>
          <a:lstStyle/>
          <a:p>
            <a:fld id="{DE4978D9-A63E-4DC7-83AE-9A1040DEDC2E}" type="slidenum">
              <a:rPr lang="en-US" smtClean="0"/>
              <a:pPr/>
              <a:t>12</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524523601"/>
              </p:ext>
            </p:extLst>
          </p:nvPr>
        </p:nvGraphicFramePr>
        <p:xfrm>
          <a:off x="382586" y="1907139"/>
          <a:ext cx="7943266" cy="4378158"/>
        </p:xfrm>
        <a:graphic>
          <a:graphicData uri="http://schemas.openxmlformats.org/drawingml/2006/table">
            <a:tbl>
              <a:tblPr firstRow="1" bandRow="1">
                <a:tableStyleId>{5C22544A-7EE6-4342-B048-85BDC9FD1C3A}</a:tableStyleId>
              </a:tblPr>
              <a:tblGrid>
                <a:gridCol w="3971633">
                  <a:extLst>
                    <a:ext uri="{9D8B030D-6E8A-4147-A177-3AD203B41FA5}">
                      <a16:colId xmlns="" xmlns:a16="http://schemas.microsoft.com/office/drawing/2014/main" val="20000"/>
                    </a:ext>
                  </a:extLst>
                </a:gridCol>
                <a:gridCol w="3971633">
                  <a:extLst>
                    <a:ext uri="{9D8B030D-6E8A-4147-A177-3AD203B41FA5}">
                      <a16:colId xmlns="" xmlns:a16="http://schemas.microsoft.com/office/drawing/2014/main" val="20001"/>
                    </a:ext>
                  </a:extLst>
                </a:gridCol>
              </a:tblGrid>
              <a:tr h="4378158">
                <a:tc>
                  <a:txBody>
                    <a:bodyPr/>
                    <a:lstStyle/>
                    <a:p>
                      <a:pPr marL="285750" indent="-285750">
                        <a:lnSpc>
                          <a:spcPct val="150000"/>
                        </a:lnSpc>
                        <a:buFont typeface="Arial" panose="020B0604020202020204" pitchFamily="34" charset="0"/>
                        <a:buChar char="•"/>
                      </a:pPr>
                      <a:r>
                        <a:rPr lang="en-US" sz="2200" b="0" dirty="0" smtClean="0">
                          <a:solidFill>
                            <a:schemeClr val="hlink"/>
                          </a:solidFill>
                          <a:latin typeface="+mn-lt"/>
                          <a:ea typeface="ＭＳ Ｐゴシック" charset="0"/>
                          <a:cs typeface="+mn-cs"/>
                        </a:rPr>
                        <a:t>Basic</a:t>
                      </a:r>
                      <a:r>
                        <a:rPr lang="en-US" sz="2200" b="0" baseline="0" dirty="0" smtClean="0">
                          <a:solidFill>
                            <a:schemeClr val="hlink"/>
                          </a:solidFill>
                          <a:latin typeface="+mn-lt"/>
                          <a:ea typeface="ＭＳ Ｐゴシック" charset="0"/>
                          <a:cs typeface="+mn-cs"/>
                        </a:rPr>
                        <a:t> mathematical</a:t>
                      </a:r>
                    </a:p>
                    <a:p>
                      <a:pPr marL="285750" indent="-285750">
                        <a:lnSpc>
                          <a:spcPct val="150000"/>
                        </a:lnSpc>
                        <a:buFont typeface="Arial" panose="020B0604020202020204" pitchFamily="34" charset="0"/>
                        <a:buChar char="•"/>
                      </a:pPr>
                      <a:r>
                        <a:rPr lang="en-US" sz="2200" b="0" baseline="0" dirty="0" smtClean="0">
                          <a:solidFill>
                            <a:schemeClr val="hlink"/>
                          </a:solidFill>
                          <a:latin typeface="+mn-lt"/>
                          <a:ea typeface="ＭＳ Ｐゴシック" charset="0"/>
                          <a:cs typeface="+mn-cs"/>
                        </a:rPr>
                        <a:t>Time series</a:t>
                      </a:r>
                    </a:p>
                    <a:p>
                      <a:pPr marL="285750" indent="-285750">
                        <a:lnSpc>
                          <a:spcPct val="150000"/>
                        </a:lnSpc>
                        <a:buFont typeface="Arial" panose="020B0604020202020204" pitchFamily="34" charset="0"/>
                        <a:buChar char="•"/>
                      </a:pPr>
                      <a:r>
                        <a:rPr lang="en-US" sz="2200" b="0" baseline="0" dirty="0" smtClean="0">
                          <a:solidFill>
                            <a:schemeClr val="hlink"/>
                          </a:solidFill>
                          <a:latin typeface="+mn-lt"/>
                          <a:ea typeface="ＭＳ Ｐゴシック" charset="0"/>
                          <a:cs typeface="+mn-cs"/>
                        </a:rPr>
                        <a:t>Financial</a:t>
                      </a:r>
                    </a:p>
                    <a:p>
                      <a:pPr marL="285750" indent="-285750">
                        <a:lnSpc>
                          <a:spcPct val="150000"/>
                        </a:lnSpc>
                        <a:buFont typeface="Arial" panose="020B0604020202020204" pitchFamily="34" charset="0"/>
                        <a:buChar char="•"/>
                      </a:pPr>
                      <a:r>
                        <a:rPr lang="en-US" sz="2200" b="0" baseline="0" dirty="0" smtClean="0">
                          <a:solidFill>
                            <a:schemeClr val="hlink"/>
                          </a:solidFill>
                          <a:latin typeface="+mn-lt"/>
                          <a:ea typeface="ＭＳ Ｐゴシック" charset="0"/>
                          <a:cs typeface="+mn-cs"/>
                        </a:rPr>
                        <a:t>Descriptive Statistics</a:t>
                      </a:r>
                    </a:p>
                    <a:p>
                      <a:pPr marL="285750" indent="-285750">
                        <a:lnSpc>
                          <a:spcPct val="150000"/>
                        </a:lnSpc>
                        <a:buFont typeface="Arial" panose="020B0604020202020204" pitchFamily="34" charset="0"/>
                        <a:buChar char="•"/>
                      </a:pPr>
                      <a:r>
                        <a:rPr lang="en-US" sz="2200" b="0" baseline="0" dirty="0" smtClean="0">
                          <a:solidFill>
                            <a:schemeClr val="hlink"/>
                          </a:solidFill>
                          <a:latin typeface="+mn-lt"/>
                          <a:ea typeface="ＭＳ Ｐゴシック" charset="0"/>
                          <a:cs typeface="+mn-cs"/>
                        </a:rPr>
                        <a:t>Cumulative Statistics</a:t>
                      </a:r>
                    </a:p>
                    <a:p>
                      <a:pPr marL="285750" indent="-285750">
                        <a:lnSpc>
                          <a:spcPct val="150000"/>
                        </a:lnSpc>
                        <a:buFont typeface="Arial" panose="020B0604020202020204" pitchFamily="34" charset="0"/>
                        <a:buChar char="•"/>
                      </a:pPr>
                      <a:r>
                        <a:rPr lang="en-US" sz="2200" b="0" baseline="0" dirty="0" smtClean="0">
                          <a:solidFill>
                            <a:schemeClr val="hlink"/>
                          </a:solidFill>
                          <a:latin typeface="+mn-lt"/>
                          <a:ea typeface="ＭＳ Ｐゴシック" charset="0"/>
                          <a:cs typeface="+mn-cs"/>
                        </a:rPr>
                        <a:t>Moving Statistics</a:t>
                      </a:r>
                    </a:p>
                    <a:p>
                      <a:pPr marL="285750" indent="-285750">
                        <a:lnSpc>
                          <a:spcPct val="150000"/>
                        </a:lnSpc>
                        <a:buFont typeface="Arial" panose="020B0604020202020204" pitchFamily="34" charset="0"/>
                        <a:buChar char="•"/>
                      </a:pPr>
                      <a:r>
                        <a:rPr lang="en-US" sz="2200" b="0" baseline="0" dirty="0" smtClean="0">
                          <a:solidFill>
                            <a:schemeClr val="hlink"/>
                          </a:solidFill>
                          <a:latin typeface="+mn-lt"/>
                          <a:ea typeface="ＭＳ Ｐゴシック" charset="0"/>
                          <a:cs typeface="+mn-cs"/>
                        </a:rPr>
                        <a:t>Group Row</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lnSpc>
                          <a:spcPct val="150000"/>
                        </a:lnSpc>
                        <a:buFont typeface="Arial" panose="020B0604020202020204" pitchFamily="34" charset="0"/>
                        <a:buChar char="•"/>
                      </a:pPr>
                      <a:r>
                        <a:rPr lang="en-US" sz="2200" b="0" baseline="0" dirty="0" smtClean="0">
                          <a:solidFill>
                            <a:schemeClr val="hlink"/>
                          </a:solidFill>
                          <a:latin typeface="+mn-lt"/>
                          <a:ea typeface="ＭＳ Ｐゴシック" charset="0"/>
                          <a:cs typeface="+mn-cs"/>
                        </a:rPr>
                        <a:t>By-Group</a:t>
                      </a:r>
                    </a:p>
                    <a:p>
                      <a:pPr marL="285750" indent="-285750">
                        <a:lnSpc>
                          <a:spcPct val="150000"/>
                        </a:lnSpc>
                        <a:buFont typeface="Arial" panose="020B0604020202020204" pitchFamily="34" charset="0"/>
                        <a:buChar char="•"/>
                      </a:pPr>
                      <a:r>
                        <a:rPr lang="en-US" sz="2200" b="0" baseline="0" dirty="0" smtClean="0">
                          <a:solidFill>
                            <a:schemeClr val="hlink"/>
                          </a:solidFill>
                          <a:latin typeface="+mn-lt"/>
                          <a:ea typeface="ＭＳ Ｐゴシック" charset="0"/>
                          <a:cs typeface="+mn-cs"/>
                        </a:rPr>
                        <a:t>Trigonometric</a:t>
                      </a:r>
                    </a:p>
                    <a:p>
                      <a:pPr marL="285750" indent="-285750">
                        <a:lnSpc>
                          <a:spcPct val="150000"/>
                        </a:lnSpc>
                        <a:buFont typeface="Arial" panose="020B0604020202020204" pitchFamily="34" charset="0"/>
                        <a:buChar char="•"/>
                      </a:pPr>
                      <a:r>
                        <a:rPr lang="en-US" sz="2200" b="0" baseline="0" dirty="0" smtClean="0">
                          <a:solidFill>
                            <a:schemeClr val="hlink"/>
                          </a:solidFill>
                          <a:latin typeface="+mn-lt"/>
                          <a:ea typeface="ＭＳ Ｐゴシック" charset="0"/>
                          <a:cs typeface="+mn-cs"/>
                        </a:rPr>
                        <a:t>Statistical Distribution</a:t>
                      </a:r>
                    </a:p>
                    <a:p>
                      <a:pPr marL="285750" indent="-285750">
                        <a:lnSpc>
                          <a:spcPct val="150000"/>
                        </a:lnSpc>
                        <a:buFont typeface="Arial" panose="020B0604020202020204" pitchFamily="34" charset="0"/>
                        <a:buChar char="•"/>
                      </a:pPr>
                      <a:r>
                        <a:rPr lang="en-US" sz="2200" b="0" baseline="0" dirty="0" smtClean="0">
                          <a:solidFill>
                            <a:schemeClr val="hlink"/>
                          </a:solidFill>
                          <a:latin typeface="+mn-lt"/>
                          <a:ea typeface="ＭＳ Ｐゴシック" charset="0"/>
                          <a:cs typeface="+mn-cs"/>
                        </a:rPr>
                        <a:t>String</a:t>
                      </a:r>
                    </a:p>
                    <a:p>
                      <a:pPr marL="285750" indent="-285750">
                        <a:lnSpc>
                          <a:spcPct val="150000"/>
                        </a:lnSpc>
                        <a:buFont typeface="Arial" panose="020B0604020202020204" pitchFamily="34" charset="0"/>
                        <a:buChar char="•"/>
                      </a:pPr>
                      <a:r>
                        <a:rPr lang="en-US" sz="2200" b="0" baseline="0" dirty="0" smtClean="0">
                          <a:solidFill>
                            <a:schemeClr val="hlink"/>
                          </a:solidFill>
                          <a:latin typeface="+mn-lt"/>
                          <a:ea typeface="ＭＳ Ｐゴシック" charset="0"/>
                          <a:cs typeface="+mn-cs"/>
                        </a:rPr>
                        <a:t>Date</a:t>
                      </a:r>
                    </a:p>
                    <a:p>
                      <a:pPr marL="285750" indent="-285750">
                        <a:lnSpc>
                          <a:spcPct val="150000"/>
                        </a:lnSpc>
                        <a:buFont typeface="Arial" panose="020B0604020202020204" pitchFamily="34" charset="0"/>
                        <a:buChar char="•"/>
                      </a:pPr>
                      <a:r>
                        <a:rPr lang="en-US" sz="2200" b="0" baseline="0" dirty="0" smtClean="0">
                          <a:solidFill>
                            <a:schemeClr val="hlink"/>
                          </a:solidFill>
                          <a:latin typeface="+mn-lt"/>
                          <a:ea typeface="ＭＳ Ｐゴシック" charset="0"/>
                          <a:cs typeface="+mn-cs"/>
                        </a:rPr>
                        <a:t>Indicator</a:t>
                      </a:r>
                    </a:p>
                    <a:p>
                      <a:pPr marL="285750" indent="-285750">
                        <a:lnSpc>
                          <a:spcPct val="150000"/>
                        </a:lnSpc>
                        <a:buFont typeface="Arial" panose="020B0604020202020204" pitchFamily="34" charset="0"/>
                        <a:buChar char="•"/>
                      </a:pPr>
                      <a:r>
                        <a:rPr lang="en-US" sz="2200" b="0" baseline="0" dirty="0" smtClean="0">
                          <a:solidFill>
                            <a:schemeClr val="hlink"/>
                          </a:solidFill>
                          <a:latin typeface="+mn-lt"/>
                          <a:ea typeface="ＭＳ Ｐゴシック" charset="0"/>
                          <a:cs typeface="+mn-cs"/>
                        </a:rPr>
                        <a:t>Workfile &amp; Information</a:t>
                      </a:r>
                      <a:endParaRPr lang="en-US" sz="2200" b="0" dirty="0" smtClean="0">
                        <a:solidFill>
                          <a:schemeClr val="hlink"/>
                        </a:solidFill>
                        <a:latin typeface="+mn-lt"/>
                        <a:ea typeface="ＭＳ Ｐゴシック" charset="0"/>
                        <a:cs typeface="+mn-cs"/>
                      </a:endParaRPr>
                    </a:p>
                    <a:p>
                      <a:endParaRPr lang="en-US" sz="2200" dirty="0">
                        <a:solidFill>
                          <a:schemeClr val="hlink"/>
                        </a:solidFill>
                        <a:latin typeface="+mn-lt"/>
                        <a:ea typeface="ＭＳ Ｐゴシック" charset="0"/>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0"/>
                  </a:ext>
                </a:extLst>
              </a:tr>
            </a:tbl>
          </a:graphicData>
        </a:graphic>
      </p:graphicFrame>
    </p:spTree>
    <p:extLst>
      <p:ext uri="{BB962C8B-B14F-4D97-AF65-F5344CB8AC3E}">
        <p14:creationId xmlns:p14="http://schemas.microsoft.com/office/powerpoint/2010/main" val="16641733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EViews Functions</a:t>
            </a:r>
            <a:endParaRPr lang="en-US" dirty="0"/>
          </a:p>
        </p:txBody>
      </p:sp>
      <p:sp>
        <p:nvSpPr>
          <p:cNvPr id="3" name="Content Placeholder 2"/>
          <p:cNvSpPr>
            <a:spLocks noGrp="1"/>
          </p:cNvSpPr>
          <p:nvPr>
            <p:ph idx="1"/>
          </p:nvPr>
        </p:nvSpPr>
        <p:spPr>
          <a:xfrm>
            <a:off x="227013" y="1446213"/>
            <a:ext cx="8537575" cy="4839084"/>
          </a:xfrm>
        </p:spPr>
        <p:txBody>
          <a:bodyPr/>
          <a:lstStyle/>
          <a:p>
            <a:pPr marL="0" indent="0">
              <a:buNone/>
            </a:pPr>
            <a:r>
              <a:rPr lang="en-US" dirty="0" smtClean="0"/>
              <a:t>Some examples:</a:t>
            </a:r>
            <a:endParaRPr lang="en-US" dirty="0"/>
          </a:p>
          <a:p>
            <a:pPr marL="0" indent="0">
              <a:buNone/>
            </a:pPr>
            <a:endParaRPr lang="en-US" dirty="0"/>
          </a:p>
          <a:p>
            <a:pPr marL="0" indent="0">
              <a:buNone/>
            </a:pPr>
            <a:endParaRPr lang="en-US" dirty="0"/>
          </a:p>
        </p:txBody>
      </p:sp>
      <p:sp>
        <p:nvSpPr>
          <p:cNvPr id="4" name="Slide Number Placeholder 3"/>
          <p:cNvSpPr>
            <a:spLocks noGrp="1"/>
          </p:cNvSpPr>
          <p:nvPr>
            <p:ph type="sldNum" sz="quarter" idx="10"/>
          </p:nvPr>
        </p:nvSpPr>
        <p:spPr/>
        <p:txBody>
          <a:bodyPr/>
          <a:lstStyle/>
          <a:p>
            <a:fld id="{DE4978D9-A63E-4DC7-83AE-9A1040DEDC2E}" type="slidenum">
              <a:rPr lang="en-US" smtClean="0"/>
              <a:pPr/>
              <a:t>13</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837332677"/>
              </p:ext>
            </p:extLst>
          </p:nvPr>
        </p:nvGraphicFramePr>
        <p:xfrm>
          <a:off x="382588" y="1718778"/>
          <a:ext cx="8491907" cy="9498798"/>
        </p:xfrm>
        <a:graphic>
          <a:graphicData uri="http://schemas.openxmlformats.org/drawingml/2006/table">
            <a:tbl>
              <a:tblPr firstRow="1" bandRow="1">
                <a:tableStyleId>{5C22544A-7EE6-4342-B048-85BDC9FD1C3A}</a:tableStyleId>
              </a:tblPr>
              <a:tblGrid>
                <a:gridCol w="3082507">
                  <a:extLst>
                    <a:ext uri="{9D8B030D-6E8A-4147-A177-3AD203B41FA5}">
                      <a16:colId xmlns="" xmlns:a16="http://schemas.microsoft.com/office/drawing/2014/main" val="20000"/>
                    </a:ext>
                  </a:extLst>
                </a:gridCol>
                <a:gridCol w="5409400">
                  <a:extLst>
                    <a:ext uri="{9D8B030D-6E8A-4147-A177-3AD203B41FA5}">
                      <a16:colId xmlns="" xmlns:a16="http://schemas.microsoft.com/office/drawing/2014/main" val="20001"/>
                    </a:ext>
                  </a:extLst>
                </a:gridCol>
              </a:tblGrid>
              <a:tr h="4378158">
                <a:tc>
                  <a:txBody>
                    <a:bodyPr/>
                    <a:lstStyle/>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600" b="0" dirty="0" smtClean="0">
                          <a:solidFill>
                            <a:schemeClr val="tx1"/>
                          </a:solidFill>
                          <a:latin typeface="Courier New" panose="02070309020205020404" pitchFamily="49" charset="0"/>
                          <a:cs typeface="Courier New" panose="02070309020205020404" pitchFamily="49" charset="0"/>
                        </a:rPr>
                        <a:t>series x = @log(y)</a:t>
                      </a:r>
                    </a:p>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600" b="0" baseline="0" dirty="0" smtClean="0">
                          <a:solidFill>
                            <a:schemeClr val="tx1"/>
                          </a:solidFill>
                          <a:latin typeface="Courier New" panose="02070309020205020404" pitchFamily="49" charset="0"/>
                          <a:ea typeface="ＭＳ Ｐゴシック" charset="0"/>
                          <a:cs typeface="Courier New" panose="02070309020205020404" pitchFamily="49" charset="0"/>
                        </a:rPr>
                        <a:t>series x = @</a:t>
                      </a:r>
                      <a:r>
                        <a:rPr lang="en-US" sz="1600" b="0" baseline="0" dirty="0" err="1" smtClean="0">
                          <a:solidFill>
                            <a:schemeClr val="tx1"/>
                          </a:solidFill>
                          <a:latin typeface="Courier New" panose="02070309020205020404" pitchFamily="49" charset="0"/>
                          <a:ea typeface="ＭＳ Ｐゴシック" charset="0"/>
                          <a:cs typeface="Courier New" panose="02070309020205020404" pitchFamily="49" charset="0"/>
                        </a:rPr>
                        <a:t>pch</a:t>
                      </a:r>
                      <a:r>
                        <a:rPr lang="en-US" sz="1600" b="0" baseline="0" dirty="0" smtClean="0">
                          <a:solidFill>
                            <a:schemeClr val="tx1"/>
                          </a:solidFill>
                          <a:latin typeface="Courier New" panose="02070309020205020404" pitchFamily="49" charset="0"/>
                          <a:ea typeface="ＭＳ Ｐゴシック" charset="0"/>
                          <a:cs typeface="Courier New" panose="02070309020205020404" pitchFamily="49" charset="0"/>
                        </a:rPr>
                        <a:t>(y)</a:t>
                      </a:r>
                    </a:p>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600" b="0" baseline="0" dirty="0" smtClean="0">
                          <a:solidFill>
                            <a:schemeClr val="tx1"/>
                          </a:solidFill>
                          <a:latin typeface="Courier New" panose="02070309020205020404" pitchFamily="49" charset="0"/>
                          <a:ea typeface="ＭＳ Ｐゴシック" charset="0"/>
                          <a:cs typeface="Courier New" panose="02070309020205020404" pitchFamily="49" charset="0"/>
                        </a:rPr>
                        <a:t>series x = @</a:t>
                      </a:r>
                      <a:r>
                        <a:rPr lang="en-US" sz="1600" b="0" baseline="0" dirty="0" err="1" smtClean="0">
                          <a:solidFill>
                            <a:schemeClr val="tx1"/>
                          </a:solidFill>
                          <a:latin typeface="Courier New" panose="02070309020205020404" pitchFamily="49" charset="0"/>
                          <a:ea typeface="ＭＳ Ｐゴシック" charset="0"/>
                          <a:cs typeface="Courier New" panose="02070309020205020404" pitchFamily="49" charset="0"/>
                        </a:rPr>
                        <a:t>pv</a:t>
                      </a:r>
                      <a:r>
                        <a:rPr lang="en-US" sz="1600" b="0" baseline="0" dirty="0" smtClean="0">
                          <a:solidFill>
                            <a:schemeClr val="tx1"/>
                          </a:solidFill>
                          <a:latin typeface="Courier New" panose="02070309020205020404" pitchFamily="49" charset="0"/>
                          <a:ea typeface="ＭＳ Ｐゴシック" charset="0"/>
                          <a:cs typeface="Courier New" panose="02070309020205020404" pitchFamily="49" charset="0"/>
                        </a:rPr>
                        <a:t>(</a:t>
                      </a:r>
                      <a:r>
                        <a:rPr lang="en-US" sz="1600" b="0" baseline="0" dirty="0" err="1" smtClean="0">
                          <a:solidFill>
                            <a:schemeClr val="tx1"/>
                          </a:solidFill>
                          <a:latin typeface="Courier New" panose="02070309020205020404" pitchFamily="49" charset="0"/>
                          <a:ea typeface="ＭＳ Ｐゴシック" charset="0"/>
                          <a:cs typeface="Courier New" panose="02070309020205020404" pitchFamily="49" charset="0"/>
                        </a:rPr>
                        <a:t>r,n,y</a:t>
                      </a:r>
                      <a:r>
                        <a:rPr lang="en-US" sz="1600" b="0" baseline="0" dirty="0" smtClean="0">
                          <a:solidFill>
                            <a:schemeClr val="tx1"/>
                          </a:solidFill>
                          <a:latin typeface="Courier New" panose="02070309020205020404" pitchFamily="49" charset="0"/>
                          <a:ea typeface="ＭＳ Ｐゴシック" charset="0"/>
                          <a:cs typeface="Courier New" panose="02070309020205020404" pitchFamily="49" charset="0"/>
                        </a:rPr>
                        <a:t>)</a:t>
                      </a:r>
                    </a:p>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600" b="0" baseline="0" dirty="0" smtClean="0">
                          <a:solidFill>
                            <a:schemeClr val="tx1"/>
                          </a:solidFill>
                          <a:latin typeface="Courier New" panose="02070309020205020404" pitchFamily="49" charset="0"/>
                          <a:ea typeface="ＭＳ Ｐゴシック" charset="0"/>
                          <a:cs typeface="Courier New" panose="02070309020205020404" pitchFamily="49" charset="0"/>
                        </a:rPr>
                        <a:t>scalar x = @mean(y)</a:t>
                      </a:r>
                    </a:p>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600" b="0" baseline="0" dirty="0" smtClean="0">
                          <a:solidFill>
                            <a:schemeClr val="tx1"/>
                          </a:solidFill>
                          <a:latin typeface="Courier New" panose="02070309020205020404" pitchFamily="49" charset="0"/>
                          <a:ea typeface="ＭＳ Ｐゴシック" charset="0"/>
                          <a:cs typeface="Courier New" panose="02070309020205020404" pitchFamily="49" charset="0"/>
                        </a:rPr>
                        <a:t>series x = @</a:t>
                      </a:r>
                      <a:r>
                        <a:rPr lang="en-US" sz="1600" b="0" baseline="0" dirty="0" err="1" smtClean="0">
                          <a:solidFill>
                            <a:schemeClr val="tx1"/>
                          </a:solidFill>
                          <a:latin typeface="Courier New" panose="02070309020205020404" pitchFamily="49" charset="0"/>
                          <a:ea typeface="ＭＳ Ｐゴシック" charset="0"/>
                          <a:cs typeface="Courier New" panose="02070309020205020404" pitchFamily="49" charset="0"/>
                        </a:rPr>
                        <a:t>cumsum</a:t>
                      </a:r>
                      <a:r>
                        <a:rPr lang="en-US" sz="1600" b="0" baseline="0" dirty="0" smtClean="0">
                          <a:solidFill>
                            <a:schemeClr val="tx1"/>
                          </a:solidFill>
                          <a:latin typeface="Courier New" panose="02070309020205020404" pitchFamily="49" charset="0"/>
                          <a:ea typeface="ＭＳ Ｐゴシック" charset="0"/>
                          <a:cs typeface="Courier New" panose="02070309020205020404" pitchFamily="49" charset="0"/>
                        </a:rPr>
                        <a:t>(y)</a:t>
                      </a:r>
                    </a:p>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600" b="0" baseline="0" dirty="0" smtClean="0">
                          <a:solidFill>
                            <a:schemeClr val="tx1"/>
                          </a:solidFill>
                          <a:latin typeface="Courier New" panose="02070309020205020404" pitchFamily="49" charset="0"/>
                          <a:ea typeface="ＭＳ Ｐゴシック" charset="0"/>
                          <a:cs typeface="Courier New" panose="02070309020205020404" pitchFamily="49" charset="0"/>
                        </a:rPr>
                        <a:t>series x = @</a:t>
                      </a:r>
                      <a:r>
                        <a:rPr lang="en-US" sz="1600" b="0" baseline="0" dirty="0" err="1" smtClean="0">
                          <a:solidFill>
                            <a:schemeClr val="tx1"/>
                          </a:solidFill>
                          <a:latin typeface="Courier New" panose="02070309020205020404" pitchFamily="49" charset="0"/>
                          <a:ea typeface="ＭＳ Ｐゴシック" charset="0"/>
                          <a:cs typeface="Courier New" panose="02070309020205020404" pitchFamily="49" charset="0"/>
                        </a:rPr>
                        <a:t>movav</a:t>
                      </a:r>
                      <a:r>
                        <a:rPr lang="en-US" sz="1600" b="0" baseline="0" dirty="0" smtClean="0">
                          <a:solidFill>
                            <a:schemeClr val="tx1"/>
                          </a:solidFill>
                          <a:latin typeface="Courier New" panose="02070309020205020404" pitchFamily="49" charset="0"/>
                          <a:ea typeface="ＭＳ Ｐゴシック" charset="0"/>
                          <a:cs typeface="Courier New" panose="02070309020205020404" pitchFamily="49" charset="0"/>
                        </a:rPr>
                        <a:t>(y,3)</a:t>
                      </a:r>
                    </a:p>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600" b="0" baseline="0" dirty="0" smtClean="0">
                          <a:solidFill>
                            <a:schemeClr val="tx1"/>
                          </a:solidFill>
                          <a:latin typeface="Courier New" panose="02070309020205020404" pitchFamily="49" charset="0"/>
                          <a:ea typeface="ＭＳ Ｐゴシック" charset="0"/>
                          <a:cs typeface="Courier New" panose="02070309020205020404" pitchFamily="49" charset="0"/>
                        </a:rPr>
                        <a:t>series x = @</a:t>
                      </a:r>
                      <a:r>
                        <a:rPr lang="en-US" sz="1600" b="0" baseline="0" dirty="0" err="1" smtClean="0">
                          <a:solidFill>
                            <a:schemeClr val="tx1"/>
                          </a:solidFill>
                          <a:latin typeface="Courier New" panose="02070309020205020404" pitchFamily="49" charset="0"/>
                          <a:ea typeface="ＭＳ Ｐゴシック" charset="0"/>
                          <a:cs typeface="Courier New" panose="02070309020205020404" pitchFamily="49" charset="0"/>
                        </a:rPr>
                        <a:t>rsum</a:t>
                      </a:r>
                      <a:r>
                        <a:rPr lang="en-US" sz="1600" b="0" baseline="0" dirty="0" smtClean="0">
                          <a:solidFill>
                            <a:schemeClr val="tx1"/>
                          </a:solidFill>
                          <a:latin typeface="Courier New" panose="02070309020205020404" pitchFamily="49" charset="0"/>
                          <a:ea typeface="ＭＳ Ｐゴシック" charset="0"/>
                          <a:cs typeface="Courier New" panose="02070309020205020404" pitchFamily="49" charset="0"/>
                        </a:rPr>
                        <a:t>(g)</a:t>
                      </a:r>
                    </a:p>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600" b="0" baseline="0" dirty="0" smtClean="0">
                          <a:solidFill>
                            <a:schemeClr val="tx1"/>
                          </a:solidFill>
                          <a:latin typeface="Courier New" panose="02070309020205020404" pitchFamily="49" charset="0"/>
                          <a:ea typeface="ＭＳ Ｐゴシック" charset="0"/>
                          <a:cs typeface="Courier New" panose="02070309020205020404" pitchFamily="49" charset="0"/>
                        </a:rPr>
                        <a:t>series x = @</a:t>
                      </a:r>
                      <a:r>
                        <a:rPr lang="en-US" sz="1600" b="0" baseline="0" dirty="0" err="1" smtClean="0">
                          <a:solidFill>
                            <a:schemeClr val="tx1"/>
                          </a:solidFill>
                          <a:latin typeface="Courier New" panose="02070309020205020404" pitchFamily="49" charset="0"/>
                          <a:ea typeface="ＭＳ Ｐゴシック" charset="0"/>
                          <a:cs typeface="Courier New" panose="02070309020205020404" pitchFamily="49" charset="0"/>
                        </a:rPr>
                        <a:t>minsby</a:t>
                      </a:r>
                      <a:r>
                        <a:rPr lang="en-US" sz="1600" b="0" baseline="0" dirty="0" smtClean="0">
                          <a:solidFill>
                            <a:schemeClr val="tx1"/>
                          </a:solidFill>
                          <a:latin typeface="Courier New" panose="02070309020205020404" pitchFamily="49" charset="0"/>
                          <a:ea typeface="ＭＳ Ｐゴシック" charset="0"/>
                          <a:cs typeface="Courier New" panose="02070309020205020404" pitchFamily="49" charset="0"/>
                        </a:rPr>
                        <a:t>(</a:t>
                      </a:r>
                      <a:r>
                        <a:rPr lang="en-US" sz="1600" b="0" baseline="0" dirty="0" err="1" smtClean="0">
                          <a:solidFill>
                            <a:schemeClr val="tx1"/>
                          </a:solidFill>
                          <a:latin typeface="Courier New" panose="02070309020205020404" pitchFamily="49" charset="0"/>
                          <a:ea typeface="ＭＳ Ｐゴシック" charset="0"/>
                          <a:cs typeface="Courier New" panose="02070309020205020404" pitchFamily="49" charset="0"/>
                        </a:rPr>
                        <a:t>y,s</a:t>
                      </a:r>
                      <a:r>
                        <a:rPr lang="en-US" sz="1600" b="0" baseline="0" dirty="0" smtClean="0">
                          <a:solidFill>
                            <a:schemeClr val="tx1"/>
                          </a:solidFill>
                          <a:latin typeface="Courier New" panose="02070309020205020404" pitchFamily="49" charset="0"/>
                          <a:ea typeface="ＭＳ Ｐゴシック" charset="0"/>
                          <a:cs typeface="Courier New" panose="02070309020205020404" pitchFamily="49" charset="0"/>
                        </a:rPr>
                        <a:t>)</a:t>
                      </a:r>
                    </a:p>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600" b="0" baseline="0" dirty="0" smtClean="0">
                          <a:solidFill>
                            <a:schemeClr val="tx1"/>
                          </a:solidFill>
                          <a:latin typeface="Courier New" panose="02070309020205020404" pitchFamily="49" charset="0"/>
                          <a:ea typeface="ＭＳ Ｐゴシック" charset="0"/>
                          <a:cs typeface="Courier New" panose="02070309020205020404" pitchFamily="49" charset="0"/>
                        </a:rPr>
                        <a:t>!x = @tan(y)</a:t>
                      </a:r>
                    </a:p>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600" b="0" baseline="0" dirty="0" smtClean="0">
                          <a:solidFill>
                            <a:schemeClr val="tx1"/>
                          </a:solidFill>
                          <a:latin typeface="Courier New" panose="02070309020205020404" pitchFamily="49" charset="0"/>
                          <a:ea typeface="ＭＳ Ｐゴシック" charset="0"/>
                          <a:cs typeface="Courier New" panose="02070309020205020404" pitchFamily="49" charset="0"/>
                        </a:rPr>
                        <a:t>scalar x = @</a:t>
                      </a:r>
                      <a:r>
                        <a:rPr lang="en-US" sz="1600" b="0" baseline="0" dirty="0" err="1" smtClean="0">
                          <a:solidFill>
                            <a:schemeClr val="tx1"/>
                          </a:solidFill>
                          <a:latin typeface="Courier New" panose="02070309020205020404" pitchFamily="49" charset="0"/>
                          <a:ea typeface="ＭＳ Ｐゴシック" charset="0"/>
                          <a:cs typeface="Courier New" panose="02070309020205020404" pitchFamily="49" charset="0"/>
                        </a:rPr>
                        <a:t>cnorm</a:t>
                      </a:r>
                      <a:r>
                        <a:rPr lang="en-US" sz="1600" b="0" baseline="0" dirty="0" smtClean="0">
                          <a:solidFill>
                            <a:schemeClr val="tx1"/>
                          </a:solidFill>
                          <a:latin typeface="Courier New" panose="02070309020205020404" pitchFamily="49" charset="0"/>
                          <a:ea typeface="ＭＳ Ｐゴシック" charset="0"/>
                          <a:cs typeface="Courier New" panose="02070309020205020404" pitchFamily="49" charset="0"/>
                        </a:rPr>
                        <a:t>(y)</a:t>
                      </a:r>
                    </a:p>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600" b="0" baseline="0" dirty="0" smtClean="0">
                          <a:solidFill>
                            <a:schemeClr val="tx1"/>
                          </a:solidFill>
                          <a:latin typeface="Courier New" panose="02070309020205020404" pitchFamily="49" charset="0"/>
                          <a:ea typeface="ＭＳ Ｐゴシック" charset="0"/>
                          <a:cs typeface="Courier New" panose="02070309020205020404" pitchFamily="49" charset="0"/>
                        </a:rPr>
                        <a:t>!x = @</a:t>
                      </a:r>
                      <a:r>
                        <a:rPr lang="en-US" sz="1600" b="0" baseline="0" dirty="0" err="1" smtClean="0">
                          <a:solidFill>
                            <a:schemeClr val="tx1"/>
                          </a:solidFill>
                          <a:latin typeface="Courier New" panose="02070309020205020404" pitchFamily="49" charset="0"/>
                          <a:ea typeface="ＭＳ Ｐゴシック" charset="0"/>
                          <a:cs typeface="Courier New" panose="02070309020205020404" pitchFamily="49" charset="0"/>
                        </a:rPr>
                        <a:t>instr</a:t>
                      </a:r>
                      <a:r>
                        <a:rPr lang="en-US" sz="1600" b="0" baseline="0" dirty="0" smtClean="0">
                          <a:solidFill>
                            <a:schemeClr val="tx1"/>
                          </a:solidFill>
                          <a:latin typeface="Courier New" panose="02070309020205020404" pitchFamily="49" charset="0"/>
                          <a:ea typeface="ＭＳ Ｐゴシック" charset="0"/>
                          <a:cs typeface="Courier New" panose="02070309020205020404" pitchFamily="49" charset="0"/>
                        </a:rPr>
                        <a:t>(%y, "he")</a:t>
                      </a:r>
                    </a:p>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600" b="0" baseline="0" dirty="0" smtClean="0">
                          <a:solidFill>
                            <a:schemeClr val="tx1"/>
                          </a:solidFill>
                          <a:latin typeface="Courier New" panose="02070309020205020404" pitchFamily="49" charset="0"/>
                          <a:ea typeface="ＭＳ Ｐゴシック" charset="0"/>
                          <a:cs typeface="Courier New" panose="02070309020205020404" pitchFamily="49" charset="0"/>
                        </a:rPr>
                        <a:t>string x = @</a:t>
                      </a:r>
                      <a:r>
                        <a:rPr lang="en-US" sz="1600" b="0" baseline="0" dirty="0" err="1" smtClean="0">
                          <a:solidFill>
                            <a:schemeClr val="tx1"/>
                          </a:solidFill>
                          <a:latin typeface="Courier New" panose="02070309020205020404" pitchFamily="49" charset="0"/>
                          <a:ea typeface="ＭＳ Ｐゴシック" charset="0"/>
                          <a:cs typeface="Courier New" panose="02070309020205020404" pitchFamily="49" charset="0"/>
                        </a:rPr>
                        <a:t>strnow</a:t>
                      </a:r>
                      <a:endParaRPr lang="en-US" sz="1600" b="0" baseline="0" dirty="0" smtClean="0">
                        <a:solidFill>
                          <a:schemeClr val="tx1"/>
                        </a:solidFill>
                        <a:latin typeface="Courier New" panose="02070309020205020404" pitchFamily="49" charset="0"/>
                        <a:ea typeface="ＭＳ Ｐゴシック" charset="0"/>
                        <a:cs typeface="Courier New" panose="02070309020205020404" pitchFamily="49" charset="0"/>
                      </a:endParaRPr>
                    </a:p>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600" b="0" baseline="0" dirty="0" smtClean="0">
                          <a:solidFill>
                            <a:schemeClr val="tx1"/>
                          </a:solidFill>
                          <a:latin typeface="Courier New" panose="02070309020205020404" pitchFamily="49" charset="0"/>
                          <a:ea typeface="ＭＳ Ｐゴシック" charset="0"/>
                          <a:cs typeface="Courier New" panose="02070309020205020404" pitchFamily="49" charset="0"/>
                        </a:rPr>
                        <a:t>series x = @trend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600" b="0" dirty="0" smtClean="0">
                          <a:solidFill>
                            <a:schemeClr val="hlink"/>
                          </a:solidFill>
                          <a:latin typeface="+mn-lt"/>
                          <a:ea typeface="ＭＳ Ｐゴシック" charset="0"/>
                          <a:cs typeface="+mn-cs"/>
                        </a:rPr>
                        <a:t>Create a series, X, and assign the values of log(Y) to it.</a:t>
                      </a:r>
                    </a:p>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600" b="0" baseline="0" dirty="0" smtClean="0">
                          <a:solidFill>
                            <a:schemeClr val="hlink"/>
                          </a:solidFill>
                          <a:latin typeface="+mn-lt"/>
                          <a:ea typeface="ＭＳ Ｐゴシック" charset="0"/>
                          <a:cs typeface="+mn-cs"/>
                        </a:rPr>
                        <a:t>Assign the one-period percentage change in Y to X.</a:t>
                      </a:r>
                    </a:p>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600" b="0" baseline="0" dirty="0" smtClean="0">
                          <a:solidFill>
                            <a:schemeClr val="hlink"/>
                          </a:solidFill>
                          <a:latin typeface="+mn-lt"/>
                          <a:ea typeface="ＭＳ Ｐゴシック" charset="0"/>
                          <a:cs typeface="+mn-cs"/>
                        </a:rPr>
                        <a:t>Present value of Y, given a rate of R and N periods.</a:t>
                      </a:r>
                    </a:p>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600" b="0" baseline="0" dirty="0" smtClean="0">
                          <a:solidFill>
                            <a:schemeClr val="hlink"/>
                          </a:solidFill>
                          <a:latin typeface="+mn-lt"/>
                          <a:ea typeface="ＭＳ Ｐゴシック" charset="0"/>
                          <a:cs typeface="+mn-cs"/>
                        </a:rPr>
                        <a:t>Create a scalar, X, equal to the mean of Y.</a:t>
                      </a:r>
                    </a:p>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600" b="0" baseline="0" dirty="0" smtClean="0">
                          <a:solidFill>
                            <a:schemeClr val="hlink"/>
                          </a:solidFill>
                          <a:latin typeface="+mn-lt"/>
                          <a:ea typeface="ＭＳ Ｐゴシック" charset="0"/>
                          <a:cs typeface="+mn-cs"/>
                        </a:rPr>
                        <a:t>Cumulative sum of Y.</a:t>
                      </a:r>
                    </a:p>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600" b="0" baseline="0" dirty="0" smtClean="0">
                          <a:solidFill>
                            <a:schemeClr val="hlink"/>
                          </a:solidFill>
                          <a:latin typeface="+mn-lt"/>
                          <a:ea typeface="ＭＳ Ｐゴシック" charset="0"/>
                          <a:cs typeface="+mn-cs"/>
                        </a:rPr>
                        <a:t>Three period moving average of Y.</a:t>
                      </a:r>
                    </a:p>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600" b="0" baseline="0" dirty="0" smtClean="0">
                          <a:solidFill>
                            <a:schemeClr val="hlink"/>
                          </a:solidFill>
                          <a:latin typeface="+mn-lt"/>
                          <a:ea typeface="ＭＳ Ｐゴシック" charset="0"/>
                          <a:cs typeface="+mn-cs"/>
                        </a:rPr>
                        <a:t>Row-sum of the group, G.</a:t>
                      </a:r>
                    </a:p>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600" b="0" baseline="0" dirty="0" smtClean="0">
                          <a:solidFill>
                            <a:schemeClr val="hlink"/>
                          </a:solidFill>
                          <a:latin typeface="+mn-lt"/>
                          <a:ea typeface="ＭＳ Ｐゴシック" charset="0"/>
                          <a:cs typeface="+mn-cs"/>
                        </a:rPr>
                        <a:t>Minimum values of Y for each category of S.</a:t>
                      </a:r>
                    </a:p>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600" b="0" baseline="0" dirty="0" smtClean="0">
                          <a:solidFill>
                            <a:schemeClr val="hlink"/>
                          </a:solidFill>
                          <a:latin typeface="+mn-lt"/>
                          <a:ea typeface="ＭＳ Ｐゴシック" charset="0"/>
                          <a:cs typeface="+mn-cs"/>
                        </a:rPr>
                        <a:t>Assign the tangent of the program variable !y to !x.</a:t>
                      </a:r>
                    </a:p>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600" b="0" baseline="0" dirty="0" smtClean="0">
                          <a:solidFill>
                            <a:schemeClr val="hlink"/>
                          </a:solidFill>
                          <a:latin typeface="+mn-lt"/>
                          <a:ea typeface="ＭＳ Ｐゴシック" charset="0"/>
                          <a:cs typeface="+mn-cs"/>
                        </a:rPr>
                        <a:t>Cumulative normal distribution at value Y.</a:t>
                      </a:r>
                    </a:p>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600" b="0" baseline="0" dirty="0" smtClean="0">
                          <a:solidFill>
                            <a:schemeClr val="hlink"/>
                          </a:solidFill>
                          <a:latin typeface="+mn-lt"/>
                          <a:ea typeface="ＭＳ Ｐゴシック" charset="0"/>
                          <a:cs typeface="+mn-cs"/>
                        </a:rPr>
                        <a:t>Find the position of the phrase "he" in the string %y.</a:t>
                      </a:r>
                    </a:p>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600" b="0" baseline="0" dirty="0" smtClean="0">
                          <a:solidFill>
                            <a:schemeClr val="hlink"/>
                          </a:solidFill>
                          <a:latin typeface="+mn-lt"/>
                          <a:ea typeface="ＭＳ Ｐゴシック" charset="0"/>
                          <a:cs typeface="+mn-cs"/>
                        </a:rPr>
                        <a:t>Create a string object containing the current date/time.</a:t>
                      </a:r>
                    </a:p>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600" b="0" baseline="0" dirty="0" smtClean="0">
                          <a:solidFill>
                            <a:schemeClr val="hlink"/>
                          </a:solidFill>
                          <a:latin typeface="+mn-lt"/>
                          <a:ea typeface="ＭＳ Ｐゴシック" charset="0"/>
                          <a:cs typeface="+mn-cs"/>
                        </a:rPr>
                        <a:t>Create a trend series.</a:t>
                      </a:r>
                    </a:p>
                    <a:p>
                      <a:pPr marL="0" indent="0">
                        <a:buFont typeface="Arial" panose="020B0604020202020204" pitchFamily="34" charset="0"/>
                        <a:buNone/>
                      </a:pPr>
                      <a:endParaRPr lang="en-US" sz="1800" b="0" dirty="0">
                        <a:solidFill>
                          <a:schemeClr val="hlink"/>
                        </a:solidFill>
                        <a:latin typeface="+mn-lt"/>
                        <a:ea typeface="ＭＳ Ｐゴシック" charset="0"/>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0"/>
                  </a:ext>
                </a:extLst>
              </a:tr>
              <a:tr h="4378158">
                <a:tc>
                  <a:txBody>
                    <a:bodyPr/>
                    <a:lstStyle/>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endParaRPr lang="en-US" sz="1600" b="0" baseline="0" dirty="0" smtClean="0">
                        <a:solidFill>
                          <a:schemeClr val="tx1"/>
                        </a:solidFill>
                        <a:latin typeface="Courier New" panose="02070309020205020404" pitchFamily="49" charset="0"/>
                        <a:ea typeface="ＭＳ Ｐゴシック" charset="0"/>
                        <a:cs typeface="Courier New" panose="02070309020205020404" pitchFamily="49"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Arial" panose="020B0604020202020204" pitchFamily="34" charset="0"/>
                        <a:buNone/>
                      </a:pPr>
                      <a:endParaRPr lang="en-US" sz="1800" b="0" dirty="0">
                        <a:solidFill>
                          <a:schemeClr val="hlink"/>
                        </a:solidFill>
                        <a:latin typeface="+mn-lt"/>
                        <a:ea typeface="ＭＳ Ｐゴシック" charset="0"/>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21685178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 Views and Procs</a:t>
            </a:r>
            <a:endParaRPr lang="en-US" dirty="0"/>
          </a:p>
        </p:txBody>
      </p:sp>
      <p:sp>
        <p:nvSpPr>
          <p:cNvPr id="5" name="Content Placeholder 4"/>
          <p:cNvSpPr>
            <a:spLocks noGrp="1"/>
          </p:cNvSpPr>
          <p:nvPr>
            <p:ph idx="1"/>
          </p:nvPr>
        </p:nvSpPr>
        <p:spPr>
          <a:xfrm>
            <a:off x="227013" y="1446212"/>
            <a:ext cx="8537575" cy="5214469"/>
          </a:xfrm>
        </p:spPr>
        <p:txBody>
          <a:bodyPr/>
          <a:lstStyle/>
          <a:p>
            <a:pPr marL="0" indent="0">
              <a:buNone/>
            </a:pPr>
            <a:r>
              <a:rPr lang="en-US" dirty="0" smtClean="0"/>
              <a:t>The EViews workfile is a collection of objects. Each object type has different Views and Procs available to it, and they are generally accessed by clicking on either the View menu or the Proc menu when an object is open.</a:t>
            </a:r>
          </a:p>
          <a:p>
            <a:pPr marL="0" indent="0">
              <a:buNone/>
            </a:pPr>
            <a:endParaRPr lang="en-US" dirty="0" smtClean="0"/>
          </a:p>
          <a:p>
            <a:pPr marL="0" indent="0">
              <a:buNone/>
            </a:pPr>
            <a:r>
              <a:rPr lang="en-US" dirty="0" smtClean="0"/>
              <a:t>Each object view and proc has a command line equivalent. The general syntax of object views and procs is:</a:t>
            </a:r>
          </a:p>
          <a:p>
            <a:pPr marL="0" indent="0">
              <a:buNone/>
            </a:pPr>
            <a:r>
              <a:rPr lang="en-US" dirty="0" smtClean="0">
                <a:solidFill>
                  <a:schemeClr val="tx1"/>
                </a:solidFill>
                <a:latin typeface="Courier New" panose="02070309020205020404" pitchFamily="49" charset="0"/>
                <a:cs typeface="Courier New" panose="02070309020205020404" pitchFamily="49" charset="0"/>
              </a:rPr>
              <a:t>	</a:t>
            </a:r>
            <a:r>
              <a:rPr lang="en-US" dirty="0" err="1" smtClean="0">
                <a:solidFill>
                  <a:schemeClr val="tx1"/>
                </a:solidFill>
                <a:latin typeface="Courier New" panose="02070309020205020404" pitchFamily="49" charset="0"/>
                <a:cs typeface="Courier New" panose="02070309020205020404" pitchFamily="49" charset="0"/>
              </a:rPr>
              <a:t>object.view</a:t>
            </a:r>
            <a:r>
              <a:rPr lang="en-US" dirty="0" smtClean="0">
                <a:solidFill>
                  <a:schemeClr val="tx1"/>
                </a:solidFill>
                <a:latin typeface="Courier New" panose="02070309020205020404" pitchFamily="49" charset="0"/>
                <a:cs typeface="Courier New" panose="02070309020205020404" pitchFamily="49" charset="0"/>
              </a:rPr>
              <a:t>(</a:t>
            </a:r>
            <a:r>
              <a:rPr lang="en-US" i="1" dirty="0" smtClean="0">
                <a:solidFill>
                  <a:schemeClr val="tx1"/>
                </a:solidFill>
                <a:latin typeface="Courier New" panose="02070309020205020404" pitchFamily="49" charset="0"/>
                <a:cs typeface="Courier New" panose="02070309020205020404" pitchFamily="49" charset="0"/>
              </a:rPr>
              <a:t>options</a:t>
            </a:r>
            <a:r>
              <a:rPr lang="en-US" dirty="0" smtClean="0">
                <a:solidFill>
                  <a:schemeClr val="tx1"/>
                </a:solidFill>
                <a:latin typeface="Courier New" panose="02070309020205020404" pitchFamily="49" charset="0"/>
                <a:cs typeface="Courier New" panose="02070309020205020404" pitchFamily="49" charset="0"/>
              </a:rPr>
              <a:t>) </a:t>
            </a:r>
            <a:r>
              <a:rPr lang="en-US" i="1" dirty="0" smtClean="0">
                <a:solidFill>
                  <a:schemeClr val="tx1"/>
                </a:solidFill>
                <a:latin typeface="Courier New" panose="02070309020205020404" pitchFamily="49" charset="0"/>
                <a:cs typeface="Courier New" panose="02070309020205020404" pitchFamily="49" charset="0"/>
              </a:rPr>
              <a:t>arguments</a:t>
            </a:r>
            <a:endParaRPr lang="en-US" dirty="0"/>
          </a:p>
          <a:p>
            <a:pPr marL="0" indent="0">
              <a:buNone/>
            </a:pPr>
            <a:r>
              <a:rPr lang="en-US" dirty="0" smtClean="0"/>
              <a:t>i.e. the name of the workfile object, followed by a dot, then the view/proc name, followed by options and any arguments.</a:t>
            </a:r>
          </a:p>
          <a:p>
            <a:pPr marL="0" indent="0">
              <a:buNone/>
            </a:pPr>
            <a:endParaRPr lang="en-US" dirty="0"/>
          </a:p>
          <a:p>
            <a:pPr marL="0" indent="0">
              <a:buNone/>
            </a:pPr>
            <a:r>
              <a:rPr lang="en-US" dirty="0" smtClean="0"/>
              <a:t>The Views and Procs available to each object type are listed in the EViews 9 Object Reference.</a:t>
            </a:r>
            <a:endParaRPr lang="en-US" dirty="0"/>
          </a:p>
        </p:txBody>
      </p:sp>
      <p:sp>
        <p:nvSpPr>
          <p:cNvPr id="4" name="Slide Number Placeholder 3"/>
          <p:cNvSpPr>
            <a:spLocks noGrp="1"/>
          </p:cNvSpPr>
          <p:nvPr>
            <p:ph type="sldNum" sz="quarter" idx="10"/>
          </p:nvPr>
        </p:nvSpPr>
        <p:spPr/>
        <p:txBody>
          <a:bodyPr/>
          <a:lstStyle/>
          <a:p>
            <a:fld id="{DE4978D9-A63E-4DC7-83AE-9A1040DEDC2E}" type="slidenum">
              <a:rPr lang="en-US" smtClean="0"/>
              <a:pPr/>
              <a:t>14</a:t>
            </a:fld>
            <a:endParaRPr lang="en-US"/>
          </a:p>
        </p:txBody>
      </p:sp>
    </p:spTree>
    <p:extLst>
      <p:ext uri="{BB962C8B-B14F-4D97-AF65-F5344CB8AC3E}">
        <p14:creationId xmlns:p14="http://schemas.microsoft.com/office/powerpoint/2010/main" val="14514400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 Views and Procs</a:t>
            </a:r>
          </a:p>
        </p:txBody>
      </p:sp>
      <p:sp>
        <p:nvSpPr>
          <p:cNvPr id="3" name="Content Placeholder 2"/>
          <p:cNvSpPr>
            <a:spLocks noGrp="1"/>
          </p:cNvSpPr>
          <p:nvPr>
            <p:ph idx="1"/>
          </p:nvPr>
        </p:nvSpPr>
        <p:spPr>
          <a:xfrm>
            <a:off x="227013" y="1446213"/>
            <a:ext cx="8537575" cy="4839084"/>
          </a:xfrm>
        </p:spPr>
        <p:txBody>
          <a:bodyPr/>
          <a:lstStyle/>
          <a:p>
            <a:pPr marL="0" indent="0">
              <a:buNone/>
            </a:pPr>
            <a:r>
              <a:rPr lang="en-US" dirty="0" smtClean="0"/>
              <a:t>Some examples:</a:t>
            </a:r>
            <a:endParaRPr lang="en-US" dirty="0"/>
          </a:p>
          <a:p>
            <a:pPr marL="0" indent="0">
              <a:buNone/>
            </a:pPr>
            <a:endParaRPr lang="en-US" dirty="0"/>
          </a:p>
          <a:p>
            <a:pPr marL="0" indent="0">
              <a:buNone/>
            </a:pPr>
            <a:endParaRPr lang="en-US" dirty="0"/>
          </a:p>
        </p:txBody>
      </p:sp>
      <p:sp>
        <p:nvSpPr>
          <p:cNvPr id="4" name="Slide Number Placeholder 3"/>
          <p:cNvSpPr>
            <a:spLocks noGrp="1"/>
          </p:cNvSpPr>
          <p:nvPr>
            <p:ph type="sldNum" sz="quarter" idx="10"/>
          </p:nvPr>
        </p:nvSpPr>
        <p:spPr/>
        <p:txBody>
          <a:bodyPr/>
          <a:lstStyle/>
          <a:p>
            <a:fld id="{DE4978D9-A63E-4DC7-83AE-9A1040DEDC2E}" type="slidenum">
              <a:rPr lang="en-US" smtClean="0"/>
              <a:pPr/>
              <a:t>15</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295584619"/>
              </p:ext>
            </p:extLst>
          </p:nvPr>
        </p:nvGraphicFramePr>
        <p:xfrm>
          <a:off x="382588" y="1876926"/>
          <a:ext cx="8549656" cy="8598168"/>
        </p:xfrm>
        <a:graphic>
          <a:graphicData uri="http://schemas.openxmlformats.org/drawingml/2006/table">
            <a:tbl>
              <a:tblPr firstRow="1" bandRow="1">
                <a:tableStyleId>{5C22544A-7EE6-4342-B048-85BDC9FD1C3A}</a:tableStyleId>
              </a:tblPr>
              <a:tblGrid>
                <a:gridCol w="3082507">
                  <a:extLst>
                    <a:ext uri="{9D8B030D-6E8A-4147-A177-3AD203B41FA5}">
                      <a16:colId xmlns="" xmlns:a16="http://schemas.microsoft.com/office/drawing/2014/main" val="20000"/>
                    </a:ext>
                  </a:extLst>
                </a:gridCol>
                <a:gridCol w="5467149">
                  <a:extLst>
                    <a:ext uri="{9D8B030D-6E8A-4147-A177-3AD203B41FA5}">
                      <a16:colId xmlns="" xmlns:a16="http://schemas.microsoft.com/office/drawing/2014/main" val="20001"/>
                    </a:ext>
                  </a:extLst>
                </a:gridCol>
              </a:tblGrid>
              <a:tr h="4220010">
                <a:tc>
                  <a:txBody>
                    <a:bodyPr/>
                    <a:lstStyle/>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600" b="0" dirty="0" smtClean="0">
                          <a:solidFill>
                            <a:schemeClr val="tx1"/>
                          </a:solidFill>
                          <a:latin typeface="Courier New" panose="02070309020205020404" pitchFamily="49" charset="0"/>
                          <a:cs typeface="Courier New" panose="02070309020205020404" pitchFamily="49" charset="0"/>
                        </a:rPr>
                        <a:t>show eq01.stats</a:t>
                      </a:r>
                    </a:p>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600" b="0" baseline="0" dirty="0" smtClean="0">
                          <a:solidFill>
                            <a:schemeClr val="tx1"/>
                          </a:solidFill>
                          <a:latin typeface="Courier New" panose="02070309020205020404" pitchFamily="49" charset="0"/>
                          <a:ea typeface="ＭＳ Ｐゴシック" charset="0"/>
                          <a:cs typeface="Courier New" panose="02070309020205020404" pitchFamily="49" charset="0"/>
                        </a:rPr>
                        <a:t>show </a:t>
                      </a:r>
                      <a:r>
                        <a:rPr lang="en-US" sz="1600" b="0" baseline="0" dirty="0" err="1" smtClean="0">
                          <a:solidFill>
                            <a:schemeClr val="tx1"/>
                          </a:solidFill>
                          <a:latin typeface="Courier New" panose="02070309020205020404" pitchFamily="49" charset="0"/>
                          <a:ea typeface="ＭＳ Ｐゴシック" charset="0"/>
                          <a:cs typeface="Courier New" panose="02070309020205020404" pitchFamily="49" charset="0"/>
                        </a:rPr>
                        <a:t>gdp.line</a:t>
                      </a:r>
                      <a:endParaRPr lang="en-US" sz="1600" b="0" baseline="0" dirty="0" smtClean="0">
                        <a:solidFill>
                          <a:schemeClr val="tx1"/>
                        </a:solidFill>
                        <a:latin typeface="Courier New" panose="02070309020205020404" pitchFamily="49" charset="0"/>
                        <a:ea typeface="ＭＳ Ｐゴシック" charset="0"/>
                        <a:cs typeface="Courier New" panose="02070309020205020404" pitchFamily="49" charset="0"/>
                      </a:endParaRPr>
                    </a:p>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600" b="0" baseline="0" dirty="0" smtClean="0">
                          <a:solidFill>
                            <a:schemeClr val="tx1"/>
                          </a:solidFill>
                          <a:latin typeface="Courier New" panose="02070309020205020404" pitchFamily="49" charset="0"/>
                          <a:ea typeface="ＭＳ Ｐゴシック" charset="0"/>
                          <a:cs typeface="Courier New" panose="02070309020205020404" pitchFamily="49" charset="0"/>
                        </a:rPr>
                        <a:t>freeze(gr1) </a:t>
                      </a:r>
                      <a:r>
                        <a:rPr lang="en-US" sz="1600" b="0" baseline="0" dirty="0" err="1" smtClean="0">
                          <a:solidFill>
                            <a:schemeClr val="tx1"/>
                          </a:solidFill>
                          <a:latin typeface="Courier New" panose="02070309020205020404" pitchFamily="49" charset="0"/>
                          <a:ea typeface="ＭＳ Ｐゴシック" charset="0"/>
                          <a:cs typeface="Courier New" panose="02070309020205020404" pitchFamily="49" charset="0"/>
                        </a:rPr>
                        <a:t>gdp.line</a:t>
                      </a:r>
                      <a:endParaRPr lang="en-US" sz="1600" b="0" baseline="0" dirty="0" smtClean="0">
                        <a:solidFill>
                          <a:schemeClr val="tx1"/>
                        </a:solidFill>
                        <a:latin typeface="Courier New" panose="02070309020205020404" pitchFamily="49" charset="0"/>
                        <a:ea typeface="ＭＳ Ｐゴシック" charset="0"/>
                        <a:cs typeface="Courier New" panose="02070309020205020404" pitchFamily="49" charset="0"/>
                      </a:endParaRPr>
                    </a:p>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600" b="0" baseline="0" dirty="0" smtClean="0">
                          <a:solidFill>
                            <a:schemeClr val="tx1"/>
                          </a:solidFill>
                          <a:latin typeface="Courier New" panose="02070309020205020404" pitchFamily="49" charset="0"/>
                          <a:ea typeface="ＭＳ Ｐゴシック" charset="0"/>
                          <a:cs typeface="Courier New" panose="02070309020205020404" pitchFamily="49" charset="0"/>
                        </a:rPr>
                        <a:t>eq01.forecast </a:t>
                      </a:r>
                      <a:r>
                        <a:rPr lang="en-US" sz="1600" b="0" baseline="0" dirty="0" err="1" smtClean="0">
                          <a:solidFill>
                            <a:schemeClr val="tx1"/>
                          </a:solidFill>
                          <a:latin typeface="Courier New" panose="02070309020205020404" pitchFamily="49" charset="0"/>
                          <a:ea typeface="ＭＳ Ｐゴシック" charset="0"/>
                          <a:cs typeface="Courier New" panose="02070309020205020404" pitchFamily="49" charset="0"/>
                        </a:rPr>
                        <a:t>yf</a:t>
                      </a:r>
                      <a:endParaRPr lang="en-US" sz="1600" b="0" baseline="0" dirty="0" smtClean="0">
                        <a:solidFill>
                          <a:schemeClr val="tx1"/>
                        </a:solidFill>
                        <a:latin typeface="Courier New" panose="02070309020205020404" pitchFamily="49" charset="0"/>
                        <a:ea typeface="ＭＳ Ｐゴシック" charset="0"/>
                        <a:cs typeface="Courier New" panose="02070309020205020404" pitchFamily="49" charset="0"/>
                      </a:endParaRPr>
                    </a:p>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600" b="0" baseline="0" dirty="0" err="1" smtClean="0">
                          <a:solidFill>
                            <a:schemeClr val="tx1"/>
                          </a:solidFill>
                          <a:latin typeface="Courier New" panose="02070309020205020404" pitchFamily="49" charset="0"/>
                          <a:ea typeface="ＭＳ Ｐゴシック" charset="0"/>
                          <a:cs typeface="Courier New" panose="02070309020205020404" pitchFamily="49" charset="0"/>
                        </a:rPr>
                        <a:t>unemp.smooth</a:t>
                      </a:r>
                      <a:r>
                        <a:rPr lang="en-US" sz="1600" b="0" baseline="0" dirty="0" smtClean="0">
                          <a:solidFill>
                            <a:schemeClr val="tx1"/>
                          </a:solidFill>
                          <a:latin typeface="Courier New" panose="02070309020205020404" pitchFamily="49" charset="0"/>
                          <a:ea typeface="ＭＳ Ｐゴシック" charset="0"/>
                          <a:cs typeface="Courier New" panose="02070309020205020404" pitchFamily="49" charset="0"/>
                        </a:rPr>
                        <a:t> </a:t>
                      </a:r>
                      <a:r>
                        <a:rPr lang="en-US" sz="1600" b="0" baseline="0" dirty="0" err="1" smtClean="0">
                          <a:solidFill>
                            <a:schemeClr val="tx1"/>
                          </a:solidFill>
                          <a:latin typeface="Courier New" panose="02070309020205020404" pitchFamily="49" charset="0"/>
                          <a:ea typeface="ＭＳ Ｐゴシック" charset="0"/>
                          <a:cs typeface="Courier New" panose="02070309020205020404" pitchFamily="49" charset="0"/>
                        </a:rPr>
                        <a:t>unemps</a:t>
                      </a:r>
                      <a:endParaRPr lang="en-US" sz="1600" b="0" baseline="0" dirty="0" smtClean="0">
                        <a:solidFill>
                          <a:schemeClr val="tx1"/>
                        </a:solidFill>
                        <a:latin typeface="Courier New" panose="02070309020205020404" pitchFamily="49" charset="0"/>
                        <a:ea typeface="ＭＳ Ｐゴシック" charset="0"/>
                        <a:cs typeface="Courier New" panose="02070309020205020404" pitchFamily="49" charset="0"/>
                      </a:endParaRPr>
                    </a:p>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600" b="0" baseline="0" dirty="0" smtClean="0">
                          <a:solidFill>
                            <a:schemeClr val="tx1"/>
                          </a:solidFill>
                          <a:latin typeface="Courier New" panose="02070309020205020404" pitchFamily="49" charset="0"/>
                          <a:ea typeface="ＭＳ Ｐゴシック" charset="0"/>
                          <a:cs typeface="Courier New" panose="02070309020205020404" pitchFamily="49" charset="0"/>
                        </a:rPr>
                        <a:t>show </a:t>
                      </a:r>
                      <a:r>
                        <a:rPr lang="en-US" sz="1600" b="0" baseline="0" dirty="0" err="1" smtClean="0">
                          <a:solidFill>
                            <a:schemeClr val="tx1"/>
                          </a:solidFill>
                          <a:latin typeface="Courier New" panose="02070309020205020404" pitchFamily="49" charset="0"/>
                          <a:ea typeface="ＭＳ Ｐゴシック" charset="0"/>
                          <a:cs typeface="Courier New" panose="02070309020205020404" pitchFamily="49" charset="0"/>
                        </a:rPr>
                        <a:t>gp.coint</a:t>
                      </a:r>
                      <a:r>
                        <a:rPr lang="en-US" sz="1600" b="0" baseline="0" dirty="0" smtClean="0">
                          <a:solidFill>
                            <a:schemeClr val="tx1"/>
                          </a:solidFill>
                          <a:latin typeface="Courier New" panose="02070309020205020404" pitchFamily="49" charset="0"/>
                          <a:ea typeface="ＭＳ Ｐゴシック" charset="0"/>
                          <a:cs typeface="Courier New" panose="02070309020205020404" pitchFamily="49" charset="0"/>
                        </a:rPr>
                        <a:t>(s)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600" b="0" dirty="0" smtClean="0">
                          <a:solidFill>
                            <a:schemeClr val="hlink"/>
                          </a:solidFill>
                          <a:latin typeface="+mn-lt"/>
                          <a:ea typeface="ＭＳ Ｐゴシック" charset="0"/>
                          <a:cs typeface="+mn-cs"/>
                        </a:rPr>
                        <a:t>Show the regression output of the</a:t>
                      </a:r>
                      <a:r>
                        <a:rPr lang="en-US" sz="1600" b="0" baseline="0" dirty="0" smtClean="0">
                          <a:solidFill>
                            <a:schemeClr val="hlink"/>
                          </a:solidFill>
                          <a:latin typeface="+mn-lt"/>
                          <a:ea typeface="ＭＳ Ｐゴシック" charset="0"/>
                          <a:cs typeface="+mn-cs"/>
                        </a:rPr>
                        <a:t> equation object EQ01</a:t>
                      </a:r>
                      <a:r>
                        <a:rPr lang="en-US" sz="1600" b="0" dirty="0" smtClean="0">
                          <a:solidFill>
                            <a:schemeClr val="hlink"/>
                          </a:solidFill>
                          <a:latin typeface="+mn-lt"/>
                          <a:ea typeface="ＭＳ Ｐゴシック" charset="0"/>
                          <a:cs typeface="+mn-cs"/>
                        </a:rPr>
                        <a:t>.</a:t>
                      </a:r>
                    </a:p>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600" b="0" baseline="0" dirty="0" smtClean="0">
                          <a:solidFill>
                            <a:schemeClr val="hlink"/>
                          </a:solidFill>
                          <a:latin typeface="+mn-lt"/>
                          <a:ea typeface="ＭＳ Ｐゴシック" charset="0"/>
                          <a:cs typeface="+mn-cs"/>
                        </a:rPr>
                        <a:t>Show a line graph of the series GDP.</a:t>
                      </a:r>
                    </a:p>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600" b="0" baseline="0" dirty="0" smtClean="0">
                          <a:solidFill>
                            <a:schemeClr val="hlink"/>
                          </a:solidFill>
                          <a:latin typeface="+mn-lt"/>
                          <a:ea typeface="ＭＳ Ｐゴシック" charset="0"/>
                          <a:cs typeface="+mn-cs"/>
                        </a:rPr>
                        <a:t>Freeze the graph of GDP into a new graph object, GR1.</a:t>
                      </a:r>
                    </a:p>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600" b="0" baseline="0" dirty="0" smtClean="0">
                          <a:solidFill>
                            <a:schemeClr val="hlink"/>
                          </a:solidFill>
                          <a:latin typeface="+mn-lt"/>
                          <a:ea typeface="ＭＳ Ｐゴシック" charset="0"/>
                          <a:cs typeface="+mn-cs"/>
                        </a:rPr>
                        <a:t>Forecast EQ01, storing the forecast values into series YF.</a:t>
                      </a:r>
                    </a:p>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600" b="0" baseline="0" dirty="0" smtClean="0">
                          <a:solidFill>
                            <a:schemeClr val="hlink"/>
                          </a:solidFill>
                          <a:latin typeface="+mn-lt"/>
                          <a:ea typeface="ＭＳ Ｐゴシック" charset="0"/>
                          <a:cs typeface="+mn-cs"/>
                        </a:rPr>
                        <a:t>Exponential smoothing on UNEMP, and save to UNEMPS.</a:t>
                      </a:r>
                    </a:p>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600" b="0" baseline="0" dirty="0" smtClean="0">
                          <a:solidFill>
                            <a:schemeClr val="hlink"/>
                          </a:solidFill>
                          <a:latin typeface="+mn-lt"/>
                          <a:ea typeface="ＭＳ Ｐゴシック" charset="0"/>
                          <a:cs typeface="+mn-cs"/>
                        </a:rPr>
                        <a:t>Show the summary cointegration test results for group GP.</a:t>
                      </a:r>
                    </a:p>
                    <a:p>
                      <a:pPr marL="0" indent="0">
                        <a:buFont typeface="Arial" panose="020B0604020202020204" pitchFamily="34" charset="0"/>
                        <a:buNone/>
                      </a:pPr>
                      <a:endParaRPr lang="en-US" sz="1800" b="0" dirty="0">
                        <a:solidFill>
                          <a:schemeClr val="hlink"/>
                        </a:solidFill>
                        <a:latin typeface="+mn-lt"/>
                        <a:ea typeface="ＭＳ Ｐゴシック" charset="0"/>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0"/>
                  </a:ext>
                </a:extLst>
              </a:tr>
              <a:tr h="4378158">
                <a:tc>
                  <a:txBody>
                    <a:bodyPr/>
                    <a:lstStyle/>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endParaRPr lang="en-US" sz="1600" b="0" baseline="0" dirty="0" smtClean="0">
                        <a:solidFill>
                          <a:schemeClr val="tx1"/>
                        </a:solidFill>
                        <a:latin typeface="Courier New" panose="02070309020205020404" pitchFamily="49" charset="0"/>
                        <a:ea typeface="ＭＳ Ｐゴシック" charset="0"/>
                        <a:cs typeface="Courier New" panose="02070309020205020404" pitchFamily="49"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Arial" panose="020B0604020202020204" pitchFamily="34" charset="0"/>
                        <a:buNone/>
                      </a:pPr>
                      <a:endParaRPr lang="en-US" sz="1800" b="0" dirty="0">
                        <a:solidFill>
                          <a:schemeClr val="hlink"/>
                        </a:solidFill>
                        <a:latin typeface="+mn-lt"/>
                        <a:ea typeface="ＭＳ Ｐゴシック" charset="0"/>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13026044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 Data Members</a:t>
            </a:r>
            <a:endParaRPr lang="en-US" dirty="0"/>
          </a:p>
        </p:txBody>
      </p:sp>
      <p:sp>
        <p:nvSpPr>
          <p:cNvPr id="5" name="Content Placeholder 4"/>
          <p:cNvSpPr>
            <a:spLocks noGrp="1"/>
          </p:cNvSpPr>
          <p:nvPr>
            <p:ph idx="1"/>
          </p:nvPr>
        </p:nvSpPr>
        <p:spPr>
          <a:xfrm>
            <a:off x="227013" y="1446212"/>
            <a:ext cx="8537575" cy="5214469"/>
          </a:xfrm>
        </p:spPr>
        <p:txBody>
          <a:bodyPr/>
          <a:lstStyle/>
          <a:p>
            <a:pPr marL="0" indent="0">
              <a:buNone/>
            </a:pPr>
            <a:r>
              <a:rPr lang="en-US" dirty="0" smtClean="0"/>
              <a:t>Along with the Views and Procs available to each object type, objects also contain "data members".  These are retrievable objects that contain information about the parent object.</a:t>
            </a:r>
          </a:p>
          <a:p>
            <a:pPr marL="0" indent="0">
              <a:buNone/>
            </a:pPr>
            <a:endParaRPr lang="en-US" dirty="0" smtClean="0"/>
          </a:p>
          <a:p>
            <a:pPr marL="0" indent="0">
              <a:buNone/>
            </a:pPr>
            <a:r>
              <a:rPr lang="en-US" dirty="0" smtClean="0"/>
              <a:t>Data members are only available via command. There is no mouse equivalent. The syntax for retrieving a data member is always:</a:t>
            </a:r>
          </a:p>
          <a:p>
            <a:pPr marL="0" indent="0">
              <a:buNone/>
            </a:pPr>
            <a:endParaRPr lang="en-US" dirty="0" smtClean="0"/>
          </a:p>
          <a:p>
            <a:pPr marL="0" indent="0" algn="ctr">
              <a:buNone/>
            </a:pPr>
            <a:r>
              <a:rPr lang="en-US" dirty="0" smtClean="0">
                <a:solidFill>
                  <a:schemeClr val="tx1"/>
                </a:solidFill>
                <a:latin typeface="Courier New" panose="02070309020205020404" pitchFamily="49" charset="0"/>
                <a:cs typeface="Courier New" panose="02070309020205020404" pitchFamily="49" charset="0"/>
              </a:rPr>
              <a:t>=</a:t>
            </a:r>
            <a:r>
              <a:rPr lang="en-US" dirty="0" err="1" smtClean="0">
                <a:solidFill>
                  <a:schemeClr val="tx1"/>
                </a:solidFill>
                <a:latin typeface="Courier New" panose="02070309020205020404" pitchFamily="49" charset="0"/>
                <a:cs typeface="Courier New" panose="02070309020205020404" pitchFamily="49" charset="0"/>
              </a:rPr>
              <a:t>object.@member</a:t>
            </a:r>
            <a:endParaRPr lang="en-US" dirty="0" smtClean="0">
              <a:solidFill>
                <a:schemeClr val="tx1"/>
              </a:solidFill>
              <a:latin typeface="Courier New" panose="02070309020205020404" pitchFamily="49" charset="0"/>
              <a:cs typeface="Courier New" panose="02070309020205020404" pitchFamily="49" charset="0"/>
            </a:endParaRPr>
          </a:p>
          <a:p>
            <a:pPr marL="0" indent="0" algn="ctr">
              <a:buNone/>
            </a:pPr>
            <a:endParaRPr lang="en-US" dirty="0"/>
          </a:p>
          <a:p>
            <a:pPr marL="0" indent="0">
              <a:buNone/>
            </a:pPr>
            <a:r>
              <a:rPr lang="en-US" dirty="0" smtClean="0"/>
              <a:t>Data members always return strings, scalars, or matrix objects. Note, they never return series or alpha objects.</a:t>
            </a:r>
          </a:p>
          <a:p>
            <a:pPr marL="0" indent="0">
              <a:buNone/>
            </a:pPr>
            <a:endParaRPr lang="en-US" dirty="0"/>
          </a:p>
        </p:txBody>
      </p:sp>
      <p:sp>
        <p:nvSpPr>
          <p:cNvPr id="4" name="Slide Number Placeholder 3"/>
          <p:cNvSpPr>
            <a:spLocks noGrp="1"/>
          </p:cNvSpPr>
          <p:nvPr>
            <p:ph type="sldNum" sz="quarter" idx="10"/>
          </p:nvPr>
        </p:nvSpPr>
        <p:spPr/>
        <p:txBody>
          <a:bodyPr/>
          <a:lstStyle/>
          <a:p>
            <a:fld id="{DE4978D9-A63E-4DC7-83AE-9A1040DEDC2E}" type="slidenum">
              <a:rPr lang="en-US" smtClean="0"/>
              <a:pPr/>
              <a:t>16</a:t>
            </a:fld>
            <a:endParaRPr lang="en-US"/>
          </a:p>
        </p:txBody>
      </p:sp>
    </p:spTree>
    <p:extLst>
      <p:ext uri="{BB962C8B-B14F-4D97-AF65-F5344CB8AC3E}">
        <p14:creationId xmlns:p14="http://schemas.microsoft.com/office/powerpoint/2010/main" val="12597612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 Data Members</a:t>
            </a:r>
            <a:endParaRPr lang="en-US" dirty="0"/>
          </a:p>
        </p:txBody>
      </p:sp>
      <p:sp>
        <p:nvSpPr>
          <p:cNvPr id="5" name="Content Placeholder 4"/>
          <p:cNvSpPr>
            <a:spLocks noGrp="1"/>
          </p:cNvSpPr>
          <p:nvPr>
            <p:ph idx="1"/>
          </p:nvPr>
        </p:nvSpPr>
        <p:spPr>
          <a:xfrm>
            <a:off x="227013" y="1446212"/>
            <a:ext cx="8537575" cy="5214469"/>
          </a:xfrm>
        </p:spPr>
        <p:txBody>
          <a:bodyPr/>
          <a:lstStyle/>
          <a:p>
            <a:pPr marL="0" indent="0">
              <a:buNone/>
            </a:pPr>
            <a:r>
              <a:rPr lang="en-US" dirty="0" smtClean="0"/>
              <a:t>Data members are stored with the object. EViews, in general, does not need to perform calculations to retrieve the members (unlike Views and Procs).</a:t>
            </a:r>
          </a:p>
          <a:p>
            <a:pPr marL="0" indent="0">
              <a:buNone/>
            </a:pPr>
            <a:endParaRPr lang="en-US" dirty="0"/>
          </a:p>
          <a:p>
            <a:pPr marL="0" indent="0">
              <a:buNone/>
            </a:pPr>
            <a:r>
              <a:rPr lang="en-US" dirty="0" smtClean="0"/>
              <a:t>Each object's data members are </a:t>
            </a:r>
            <a:r>
              <a:rPr lang="en-US" dirty="0"/>
              <a:t>listed </a:t>
            </a:r>
            <a:r>
              <a:rPr lang="en-US" dirty="0" smtClean="0"/>
              <a:t>at the start of the object's section of the </a:t>
            </a:r>
            <a:r>
              <a:rPr lang="en-US" smtClean="0"/>
              <a:t>EViews 9 </a:t>
            </a:r>
            <a:r>
              <a:rPr lang="en-US" dirty="0"/>
              <a:t>Object Reference.</a:t>
            </a:r>
          </a:p>
          <a:p>
            <a:pPr marL="0" indent="0">
              <a:buNone/>
            </a:pPr>
            <a:endParaRPr lang="en-US" dirty="0" smtClean="0"/>
          </a:p>
          <a:p>
            <a:pPr marL="0" indent="0">
              <a:buNone/>
            </a:pPr>
            <a:endParaRPr lang="en-US" dirty="0"/>
          </a:p>
          <a:p>
            <a:pPr marL="0" indent="0">
              <a:buNone/>
            </a:pPr>
            <a:endParaRPr lang="en-US" dirty="0" smtClean="0"/>
          </a:p>
        </p:txBody>
      </p:sp>
      <p:sp>
        <p:nvSpPr>
          <p:cNvPr id="4" name="Slide Number Placeholder 3"/>
          <p:cNvSpPr>
            <a:spLocks noGrp="1"/>
          </p:cNvSpPr>
          <p:nvPr>
            <p:ph type="sldNum" sz="quarter" idx="10"/>
          </p:nvPr>
        </p:nvSpPr>
        <p:spPr/>
        <p:txBody>
          <a:bodyPr/>
          <a:lstStyle/>
          <a:p>
            <a:fld id="{DE4978D9-A63E-4DC7-83AE-9A1040DEDC2E}" type="slidenum">
              <a:rPr lang="en-US" smtClean="0"/>
              <a:pPr/>
              <a:t>17</a:t>
            </a:fld>
            <a:endParaRPr lang="en-US"/>
          </a:p>
        </p:txBody>
      </p:sp>
    </p:spTree>
    <p:extLst>
      <p:ext uri="{BB962C8B-B14F-4D97-AF65-F5344CB8AC3E}">
        <p14:creationId xmlns:p14="http://schemas.microsoft.com/office/powerpoint/2010/main" val="11480246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 Data Members</a:t>
            </a:r>
          </a:p>
        </p:txBody>
      </p:sp>
      <p:sp>
        <p:nvSpPr>
          <p:cNvPr id="3" name="Content Placeholder 2"/>
          <p:cNvSpPr>
            <a:spLocks noGrp="1"/>
          </p:cNvSpPr>
          <p:nvPr>
            <p:ph idx="1"/>
          </p:nvPr>
        </p:nvSpPr>
        <p:spPr>
          <a:xfrm>
            <a:off x="227013" y="1446213"/>
            <a:ext cx="8537575" cy="4839084"/>
          </a:xfrm>
        </p:spPr>
        <p:txBody>
          <a:bodyPr/>
          <a:lstStyle/>
          <a:p>
            <a:pPr marL="0" indent="0">
              <a:buNone/>
            </a:pPr>
            <a:r>
              <a:rPr lang="en-US" dirty="0" smtClean="0"/>
              <a:t>Some examples:</a:t>
            </a:r>
            <a:endParaRPr lang="en-US" dirty="0"/>
          </a:p>
          <a:p>
            <a:pPr marL="0" indent="0">
              <a:buNone/>
            </a:pPr>
            <a:endParaRPr lang="en-US" dirty="0"/>
          </a:p>
          <a:p>
            <a:pPr marL="0" indent="0">
              <a:buNone/>
            </a:pPr>
            <a:endParaRPr lang="en-US" dirty="0"/>
          </a:p>
        </p:txBody>
      </p:sp>
      <p:sp>
        <p:nvSpPr>
          <p:cNvPr id="4" name="Slide Number Placeholder 3"/>
          <p:cNvSpPr>
            <a:spLocks noGrp="1"/>
          </p:cNvSpPr>
          <p:nvPr>
            <p:ph type="sldNum" sz="quarter" idx="10"/>
          </p:nvPr>
        </p:nvSpPr>
        <p:spPr/>
        <p:txBody>
          <a:bodyPr/>
          <a:lstStyle/>
          <a:p>
            <a:fld id="{DE4978D9-A63E-4DC7-83AE-9A1040DEDC2E}" type="slidenum">
              <a:rPr lang="en-US" smtClean="0"/>
              <a:pPr/>
              <a:t>18</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162639158"/>
              </p:ext>
            </p:extLst>
          </p:nvPr>
        </p:nvGraphicFramePr>
        <p:xfrm>
          <a:off x="227013" y="1895341"/>
          <a:ext cx="8549656" cy="8598168"/>
        </p:xfrm>
        <a:graphic>
          <a:graphicData uri="http://schemas.openxmlformats.org/drawingml/2006/table">
            <a:tbl>
              <a:tblPr firstRow="1" bandRow="1">
                <a:tableStyleId>{5C22544A-7EE6-4342-B048-85BDC9FD1C3A}</a:tableStyleId>
              </a:tblPr>
              <a:tblGrid>
                <a:gridCol w="3122579">
                  <a:extLst>
                    <a:ext uri="{9D8B030D-6E8A-4147-A177-3AD203B41FA5}">
                      <a16:colId xmlns="" xmlns:a16="http://schemas.microsoft.com/office/drawing/2014/main" val="20000"/>
                    </a:ext>
                  </a:extLst>
                </a:gridCol>
                <a:gridCol w="5427077">
                  <a:extLst>
                    <a:ext uri="{9D8B030D-6E8A-4147-A177-3AD203B41FA5}">
                      <a16:colId xmlns="" xmlns:a16="http://schemas.microsoft.com/office/drawing/2014/main" val="20001"/>
                    </a:ext>
                  </a:extLst>
                </a:gridCol>
              </a:tblGrid>
              <a:tr h="4220010">
                <a:tc>
                  <a:txBody>
                    <a:bodyPr/>
                    <a:lstStyle/>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600" b="0" dirty="0" smtClean="0">
                          <a:solidFill>
                            <a:schemeClr val="tx1"/>
                          </a:solidFill>
                          <a:latin typeface="Courier New" panose="02070309020205020404" pitchFamily="49" charset="0"/>
                          <a:cs typeface="Courier New" panose="02070309020205020404" pitchFamily="49" charset="0"/>
                        </a:rPr>
                        <a:t>=</a:t>
                      </a:r>
                      <a:r>
                        <a:rPr lang="en-US" sz="1600" b="0" dirty="0" err="1" smtClean="0">
                          <a:solidFill>
                            <a:schemeClr val="tx1"/>
                          </a:solidFill>
                          <a:latin typeface="Courier New" panose="02070309020205020404" pitchFamily="49" charset="0"/>
                          <a:cs typeface="Courier New" panose="02070309020205020404" pitchFamily="49" charset="0"/>
                        </a:rPr>
                        <a:t>unemp</a:t>
                      </a:r>
                      <a:r>
                        <a:rPr lang="en-US" sz="1600" b="0" dirty="0" smtClean="0">
                          <a:solidFill>
                            <a:schemeClr val="tx1"/>
                          </a:solidFill>
                          <a:latin typeface="Courier New" panose="02070309020205020404" pitchFamily="49" charset="0"/>
                          <a:cs typeface="Courier New" panose="02070309020205020404" pitchFamily="49" charset="0"/>
                        </a:rPr>
                        <a:t>.@</a:t>
                      </a:r>
                      <a:r>
                        <a:rPr lang="en-US" sz="1600" b="0" dirty="0" err="1" smtClean="0">
                          <a:solidFill>
                            <a:schemeClr val="tx1"/>
                          </a:solidFill>
                          <a:latin typeface="Courier New" panose="02070309020205020404" pitchFamily="49" charset="0"/>
                          <a:cs typeface="Courier New" panose="02070309020205020404" pitchFamily="49" charset="0"/>
                        </a:rPr>
                        <a:t>displayname</a:t>
                      </a:r>
                      <a:endParaRPr lang="en-US" sz="1600" b="0" dirty="0" smtClean="0">
                        <a:solidFill>
                          <a:schemeClr val="tx1"/>
                        </a:solidFill>
                        <a:latin typeface="Courier New" panose="02070309020205020404" pitchFamily="49" charset="0"/>
                        <a:cs typeface="Courier New" panose="02070309020205020404" pitchFamily="49" charset="0"/>
                      </a:endParaRPr>
                    </a:p>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600" b="0" dirty="0" smtClean="0">
                          <a:solidFill>
                            <a:schemeClr val="tx1"/>
                          </a:solidFill>
                          <a:latin typeface="Courier New" panose="02070309020205020404" pitchFamily="49" charset="0"/>
                          <a:cs typeface="Courier New" panose="02070309020205020404" pitchFamily="49" charset="0"/>
                        </a:rPr>
                        <a:t>=</a:t>
                      </a:r>
                      <a:r>
                        <a:rPr lang="en-US" sz="1600" b="0" dirty="0" err="1" smtClean="0">
                          <a:solidFill>
                            <a:schemeClr val="tx1"/>
                          </a:solidFill>
                          <a:latin typeface="Courier New" panose="02070309020205020404" pitchFamily="49" charset="0"/>
                          <a:cs typeface="Courier New" panose="02070309020205020404" pitchFamily="49" charset="0"/>
                        </a:rPr>
                        <a:t>gdp</a:t>
                      </a:r>
                      <a:r>
                        <a:rPr lang="en-US" sz="1600" b="0" dirty="0" smtClean="0">
                          <a:solidFill>
                            <a:schemeClr val="tx1"/>
                          </a:solidFill>
                          <a:latin typeface="Courier New" panose="02070309020205020404" pitchFamily="49" charset="0"/>
                          <a:cs typeface="Courier New" panose="02070309020205020404" pitchFamily="49" charset="0"/>
                        </a:rPr>
                        <a:t>.@first</a:t>
                      </a:r>
                    </a:p>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600" b="0" baseline="0" dirty="0" smtClean="0">
                          <a:solidFill>
                            <a:schemeClr val="tx1"/>
                          </a:solidFill>
                          <a:latin typeface="Courier New" panose="02070309020205020404" pitchFamily="49" charset="0"/>
                          <a:ea typeface="ＭＳ Ｐゴシック" charset="0"/>
                          <a:cs typeface="Courier New" panose="02070309020205020404" pitchFamily="49" charset="0"/>
                        </a:rPr>
                        <a:t>scalar x = eq01.@r2</a:t>
                      </a:r>
                    </a:p>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600" b="0" baseline="0" dirty="0" smtClean="0">
                          <a:solidFill>
                            <a:schemeClr val="tx1"/>
                          </a:solidFill>
                          <a:latin typeface="Courier New" panose="02070309020205020404" pitchFamily="49" charset="0"/>
                          <a:ea typeface="ＭＳ Ｐゴシック" charset="0"/>
                          <a:cs typeface="Courier New" panose="02070309020205020404" pitchFamily="49" charset="0"/>
                        </a:rPr>
                        <a:t>matrix x = eq01.@coefcov</a:t>
                      </a:r>
                    </a:p>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600" b="0" baseline="0" dirty="0" smtClean="0">
                          <a:solidFill>
                            <a:schemeClr val="tx1"/>
                          </a:solidFill>
                          <a:latin typeface="Courier New" panose="02070309020205020404" pitchFamily="49" charset="0"/>
                          <a:ea typeface="ＭＳ Ｐゴシック" charset="0"/>
                          <a:cs typeface="Courier New" panose="02070309020205020404" pitchFamily="49" charset="0"/>
                        </a:rPr>
                        <a:t>vector x = eq01.@tstats</a:t>
                      </a:r>
                    </a:p>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600" b="0" baseline="0" dirty="0" smtClean="0">
                          <a:solidFill>
                            <a:schemeClr val="tx1"/>
                          </a:solidFill>
                          <a:latin typeface="Courier New" panose="02070309020205020404" pitchFamily="49" charset="0"/>
                          <a:ea typeface="ＭＳ Ｐゴシック" charset="0"/>
                          <a:cs typeface="Courier New" panose="02070309020205020404" pitchFamily="49" charset="0"/>
                        </a:rPr>
                        <a:t>=g1.@count</a:t>
                      </a:r>
                    </a:p>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600" b="0" baseline="0" dirty="0" smtClean="0">
                          <a:solidFill>
                            <a:schemeClr val="tx1"/>
                          </a:solidFill>
                          <a:latin typeface="Courier New" panose="02070309020205020404" pitchFamily="49" charset="0"/>
                          <a:ea typeface="ＭＳ Ｐゴシック" charset="0"/>
                          <a:cs typeface="Courier New" panose="02070309020205020404" pitchFamily="49" charset="0"/>
                        </a:rPr>
                        <a:t>=g1.@seriesname(1)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600" b="0" dirty="0" smtClean="0">
                          <a:solidFill>
                            <a:schemeClr val="hlink"/>
                          </a:solidFill>
                          <a:latin typeface="+mn-lt"/>
                          <a:ea typeface="ＭＳ Ｐゴシック" charset="0"/>
                          <a:cs typeface="+mn-cs"/>
                        </a:rPr>
                        <a:t>Returns the UNEMP series' display name.</a:t>
                      </a:r>
                    </a:p>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600" b="0" dirty="0" smtClean="0">
                          <a:solidFill>
                            <a:schemeClr val="hlink"/>
                          </a:solidFill>
                          <a:latin typeface="+mn-lt"/>
                          <a:ea typeface="ＭＳ Ｐゴシック" charset="0"/>
                          <a:cs typeface="+mn-cs"/>
                        </a:rPr>
                        <a:t>Returns</a:t>
                      </a:r>
                      <a:r>
                        <a:rPr lang="en-US" sz="1600" b="0" baseline="0" dirty="0" smtClean="0">
                          <a:solidFill>
                            <a:schemeClr val="hlink"/>
                          </a:solidFill>
                          <a:latin typeface="+mn-lt"/>
                          <a:ea typeface="ＭＳ Ｐゴシック" charset="0"/>
                          <a:cs typeface="+mn-cs"/>
                        </a:rPr>
                        <a:t> the date of the first non-NA in GDP.</a:t>
                      </a:r>
                      <a:endParaRPr lang="en-US" sz="1600" b="0" dirty="0" smtClean="0">
                        <a:solidFill>
                          <a:schemeClr val="hlink"/>
                        </a:solidFill>
                        <a:latin typeface="+mn-lt"/>
                        <a:ea typeface="ＭＳ Ｐゴシック" charset="0"/>
                        <a:cs typeface="+mn-cs"/>
                      </a:endParaRPr>
                    </a:p>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600" b="0" baseline="0" dirty="0" smtClean="0">
                          <a:solidFill>
                            <a:schemeClr val="hlink"/>
                          </a:solidFill>
                          <a:latin typeface="+mn-lt"/>
                          <a:ea typeface="ＭＳ Ｐゴシック" charset="0"/>
                          <a:cs typeface="+mn-cs"/>
                        </a:rPr>
                        <a:t>Stores the R-squared from EQ01 into the scalar X.</a:t>
                      </a:r>
                    </a:p>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600" b="0" baseline="0" dirty="0" smtClean="0">
                          <a:solidFill>
                            <a:schemeClr val="hlink"/>
                          </a:solidFill>
                          <a:latin typeface="+mn-lt"/>
                          <a:ea typeface="ＭＳ Ｐゴシック" charset="0"/>
                          <a:cs typeface="+mn-cs"/>
                        </a:rPr>
                        <a:t>Saves EQ01's coefficient covariance matrix into matrix X.</a:t>
                      </a:r>
                    </a:p>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600" b="0" baseline="0" dirty="0" smtClean="0">
                          <a:solidFill>
                            <a:schemeClr val="hlink"/>
                          </a:solidFill>
                          <a:latin typeface="+mn-lt"/>
                          <a:ea typeface="ＭＳ Ｐゴシック" charset="0"/>
                          <a:cs typeface="+mn-cs"/>
                        </a:rPr>
                        <a:t>Saves the t-statistics into vector X.</a:t>
                      </a:r>
                    </a:p>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600" b="0" baseline="0" dirty="0" smtClean="0">
                          <a:solidFill>
                            <a:schemeClr val="hlink"/>
                          </a:solidFill>
                          <a:latin typeface="+mn-lt"/>
                          <a:ea typeface="ＭＳ Ｐゴシック" charset="0"/>
                          <a:cs typeface="+mn-cs"/>
                        </a:rPr>
                        <a:t>Returns the number of series in the group G1.</a:t>
                      </a:r>
                    </a:p>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1600" b="0" baseline="0" dirty="0" smtClean="0">
                          <a:solidFill>
                            <a:schemeClr val="hlink"/>
                          </a:solidFill>
                          <a:latin typeface="+mn-lt"/>
                          <a:ea typeface="ＭＳ Ｐゴシック" charset="0"/>
                          <a:cs typeface="+mn-cs"/>
                        </a:rPr>
                        <a:t>Returns the name of the first series in the group G1.</a:t>
                      </a:r>
                    </a:p>
                    <a:p>
                      <a:pPr marL="0" indent="0">
                        <a:buFont typeface="Arial" panose="020B0604020202020204" pitchFamily="34" charset="0"/>
                        <a:buNone/>
                      </a:pPr>
                      <a:endParaRPr lang="en-US" sz="1800" b="0" dirty="0">
                        <a:solidFill>
                          <a:schemeClr val="hlink"/>
                        </a:solidFill>
                        <a:latin typeface="+mn-lt"/>
                        <a:ea typeface="ＭＳ Ｐゴシック" charset="0"/>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0"/>
                  </a:ext>
                </a:extLst>
              </a:tr>
              <a:tr h="4378158">
                <a:tc>
                  <a:txBody>
                    <a:bodyPr/>
                    <a:lstStyle/>
                    <a:p>
                      <a:pPr marL="0" marR="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endParaRPr lang="en-US" sz="1600" b="0" baseline="0" dirty="0" smtClean="0">
                        <a:solidFill>
                          <a:schemeClr val="tx1"/>
                        </a:solidFill>
                        <a:latin typeface="Courier New" panose="02070309020205020404" pitchFamily="49" charset="0"/>
                        <a:ea typeface="ＭＳ Ｐゴシック" charset="0"/>
                        <a:cs typeface="Courier New" panose="02070309020205020404" pitchFamily="49"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Arial" panose="020B0604020202020204" pitchFamily="34" charset="0"/>
                        <a:buNone/>
                      </a:pPr>
                      <a:endParaRPr lang="en-US" sz="1800" b="0" dirty="0">
                        <a:solidFill>
                          <a:schemeClr val="hlink"/>
                        </a:solidFill>
                        <a:latin typeface="+mn-lt"/>
                        <a:ea typeface="ＭＳ Ｐゴシック" charset="0"/>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24995157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p:txBody>
          <a:bodyPr/>
          <a:lstStyle/>
          <a:p>
            <a:pPr marL="0" indent="0">
              <a:buFont typeface="Times" panose="02020603050405020304" pitchFamily="18" charset="0"/>
              <a:buNone/>
            </a:pPr>
            <a:endParaRPr lang="en-US" dirty="0" smtClean="0">
              <a:ea typeface="ＭＳ Ｐゴシック" panose="020B0600070205080204" pitchFamily="34" charset="-128"/>
            </a:endParaRPr>
          </a:p>
          <a:p>
            <a:pPr marL="0" indent="0">
              <a:buFont typeface="Times" panose="02020603050405020304" pitchFamily="18" charset="0"/>
              <a:buNone/>
            </a:pPr>
            <a:endParaRPr lang="en-US" dirty="0" smtClean="0">
              <a:ea typeface="ＭＳ Ｐゴシック" panose="020B0600070205080204" pitchFamily="34" charset="-128"/>
            </a:endParaRPr>
          </a:p>
          <a:p>
            <a:pPr marL="0" indent="0">
              <a:buFont typeface="Times" panose="02020603050405020304" pitchFamily="18" charset="0"/>
              <a:buNone/>
            </a:pPr>
            <a:endParaRPr lang="en-US" dirty="0" smtClean="0">
              <a:ea typeface="ＭＳ Ｐゴシック" panose="020B0600070205080204" pitchFamily="34" charset="-128"/>
            </a:endParaRPr>
          </a:p>
          <a:p>
            <a:pPr marL="0" indent="0" algn="ctr">
              <a:buFont typeface="Times" panose="02020603050405020304" pitchFamily="18" charset="0"/>
              <a:buNone/>
            </a:pPr>
            <a:r>
              <a:rPr lang="en-US" sz="3200" b="1" dirty="0" smtClean="0">
                <a:solidFill>
                  <a:schemeClr val="accent1"/>
                </a:solidFill>
                <a:ea typeface="ＭＳ Ｐゴシック" panose="020B0600070205080204" pitchFamily="34" charset="-128"/>
              </a:rPr>
              <a:t>EViews Program Basics</a:t>
            </a:r>
          </a:p>
        </p:txBody>
      </p:sp>
      <p:sp>
        <p:nvSpPr>
          <p:cNvPr id="512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panose="020B0604020202020204" pitchFamily="34" charset="0"/>
                <a:ea typeface="ＭＳ Ｐゴシック" panose="020B0600070205080204" pitchFamily="34" charset="-128"/>
              </a:defRPr>
            </a:lvl1pPr>
            <a:lvl2pPr marL="742950" indent="-285750">
              <a:defRPr sz="1000">
                <a:solidFill>
                  <a:schemeClr val="tx1"/>
                </a:solidFill>
                <a:latin typeface="Arial" panose="020B0604020202020204" pitchFamily="34" charset="0"/>
                <a:ea typeface="ＭＳ Ｐゴシック" panose="020B0600070205080204" pitchFamily="34" charset="-128"/>
              </a:defRPr>
            </a:lvl2pPr>
            <a:lvl3pPr marL="1143000" indent="-228600">
              <a:defRPr sz="1000">
                <a:solidFill>
                  <a:schemeClr val="tx1"/>
                </a:solidFill>
                <a:latin typeface="Arial" panose="020B0604020202020204" pitchFamily="34" charset="0"/>
                <a:ea typeface="ＭＳ Ｐゴシック" panose="020B0600070205080204" pitchFamily="34" charset="-128"/>
              </a:defRPr>
            </a:lvl3pPr>
            <a:lvl4pPr marL="1600200" indent="-228600">
              <a:defRPr sz="1000">
                <a:solidFill>
                  <a:schemeClr val="tx1"/>
                </a:solidFill>
                <a:latin typeface="Arial" panose="020B0604020202020204" pitchFamily="34" charset="0"/>
                <a:ea typeface="ＭＳ Ｐゴシック" panose="020B0600070205080204" pitchFamily="34" charset="-128"/>
              </a:defRPr>
            </a:lvl4pPr>
            <a:lvl5pPr marL="2057400" indent="-228600">
              <a:defRPr sz="1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fld id="{F589F1F9-8A3E-4CDB-9D65-F5D14F5B39F3}" type="slidenum">
              <a:rPr lang="en-US" sz="800" smtClean="0">
                <a:solidFill>
                  <a:srgbClr val="808080"/>
                </a:solidFill>
              </a:rPr>
              <a:pPr/>
              <a:t>19</a:t>
            </a:fld>
            <a:endParaRPr lang="en-US" sz="800">
              <a:solidFill>
                <a:srgbClr val="808080"/>
              </a:solidFill>
            </a:endParaRPr>
          </a:p>
        </p:txBody>
      </p:sp>
    </p:spTree>
    <p:extLst>
      <p:ext uri="{BB962C8B-B14F-4D97-AF65-F5344CB8AC3E}">
        <p14:creationId xmlns:p14="http://schemas.microsoft.com/office/powerpoint/2010/main" val="38776345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p:txBody>
          <a:bodyPr/>
          <a:lstStyle/>
          <a:p>
            <a:pPr marL="0" indent="0">
              <a:buFont typeface="Times" panose="02020603050405020304" pitchFamily="18" charset="0"/>
              <a:buNone/>
            </a:pPr>
            <a:endParaRPr lang="en-US" dirty="0" smtClean="0">
              <a:ea typeface="ＭＳ Ｐゴシック" panose="020B0600070205080204" pitchFamily="34" charset="-128"/>
            </a:endParaRPr>
          </a:p>
          <a:p>
            <a:pPr marL="0" indent="0">
              <a:buFont typeface="Times" panose="02020603050405020304" pitchFamily="18" charset="0"/>
              <a:buNone/>
            </a:pPr>
            <a:endParaRPr lang="en-US" dirty="0" smtClean="0">
              <a:ea typeface="ＭＳ Ｐゴシック" panose="020B0600070205080204" pitchFamily="34" charset="-128"/>
            </a:endParaRPr>
          </a:p>
          <a:p>
            <a:pPr marL="0" indent="0">
              <a:buFont typeface="Times" panose="02020603050405020304" pitchFamily="18" charset="0"/>
              <a:buNone/>
            </a:pPr>
            <a:endParaRPr lang="en-US" dirty="0" smtClean="0">
              <a:ea typeface="ＭＳ Ｐゴシック" panose="020B0600070205080204" pitchFamily="34" charset="-128"/>
            </a:endParaRPr>
          </a:p>
          <a:p>
            <a:pPr marL="0" indent="0" algn="ctr">
              <a:buFont typeface="Times" panose="02020603050405020304" pitchFamily="18" charset="0"/>
              <a:buNone/>
            </a:pPr>
            <a:r>
              <a:rPr lang="en-US" sz="3200" b="1" dirty="0" smtClean="0">
                <a:solidFill>
                  <a:schemeClr val="accent1"/>
                </a:solidFill>
                <a:ea typeface="ＭＳ Ｐゴシック" panose="020B0600070205080204" pitchFamily="34" charset="-128"/>
              </a:rPr>
              <a:t>The EViews Command Language</a:t>
            </a:r>
          </a:p>
        </p:txBody>
      </p:sp>
      <p:sp>
        <p:nvSpPr>
          <p:cNvPr id="512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panose="020B0604020202020204" pitchFamily="34" charset="0"/>
                <a:ea typeface="ＭＳ Ｐゴシック" panose="020B0600070205080204" pitchFamily="34" charset="-128"/>
              </a:defRPr>
            </a:lvl1pPr>
            <a:lvl2pPr marL="742950" indent="-285750">
              <a:defRPr sz="1000">
                <a:solidFill>
                  <a:schemeClr val="tx1"/>
                </a:solidFill>
                <a:latin typeface="Arial" panose="020B0604020202020204" pitchFamily="34" charset="0"/>
                <a:ea typeface="ＭＳ Ｐゴシック" panose="020B0600070205080204" pitchFamily="34" charset="-128"/>
              </a:defRPr>
            </a:lvl2pPr>
            <a:lvl3pPr marL="1143000" indent="-228600">
              <a:defRPr sz="1000">
                <a:solidFill>
                  <a:schemeClr val="tx1"/>
                </a:solidFill>
                <a:latin typeface="Arial" panose="020B0604020202020204" pitchFamily="34" charset="0"/>
                <a:ea typeface="ＭＳ Ｐゴシック" panose="020B0600070205080204" pitchFamily="34" charset="-128"/>
              </a:defRPr>
            </a:lvl3pPr>
            <a:lvl4pPr marL="1600200" indent="-228600">
              <a:defRPr sz="1000">
                <a:solidFill>
                  <a:schemeClr val="tx1"/>
                </a:solidFill>
                <a:latin typeface="Arial" panose="020B0604020202020204" pitchFamily="34" charset="0"/>
                <a:ea typeface="ＭＳ Ｐゴシック" panose="020B0600070205080204" pitchFamily="34" charset="-128"/>
              </a:defRPr>
            </a:lvl4pPr>
            <a:lvl5pPr marL="2057400" indent="-228600">
              <a:defRPr sz="1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fld id="{F589F1F9-8A3E-4CDB-9D65-F5D14F5B39F3}" type="slidenum">
              <a:rPr lang="en-US" sz="800" smtClean="0">
                <a:solidFill>
                  <a:srgbClr val="808080"/>
                </a:solidFill>
              </a:rPr>
              <a:pPr/>
              <a:t>2</a:t>
            </a:fld>
            <a:endParaRPr lang="en-US" sz="800">
              <a:solidFill>
                <a:srgbClr val="808080"/>
              </a:solidFill>
            </a:endParaRPr>
          </a:p>
        </p:txBody>
      </p:sp>
    </p:spTree>
    <p:extLst>
      <p:ext uri="{BB962C8B-B14F-4D97-AF65-F5344CB8AC3E}">
        <p14:creationId xmlns:p14="http://schemas.microsoft.com/office/powerpoint/2010/main" val="16076259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28388" y="2669627"/>
            <a:ext cx="4751437" cy="39708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dirty="0" smtClean="0"/>
              <a:t>Creating a New Program</a:t>
            </a:r>
            <a:endParaRPr lang="en-US" dirty="0"/>
          </a:p>
        </p:txBody>
      </p:sp>
      <p:sp>
        <p:nvSpPr>
          <p:cNvPr id="5" name="Content Placeholder 4"/>
          <p:cNvSpPr>
            <a:spLocks noGrp="1"/>
          </p:cNvSpPr>
          <p:nvPr>
            <p:ph idx="1"/>
          </p:nvPr>
        </p:nvSpPr>
        <p:spPr>
          <a:xfrm>
            <a:off x="227013" y="1446212"/>
            <a:ext cx="8528103" cy="1265457"/>
          </a:xfrm>
        </p:spPr>
        <p:txBody>
          <a:bodyPr/>
          <a:lstStyle/>
          <a:p>
            <a:pPr marL="0" indent="0">
              <a:buNone/>
            </a:pPr>
            <a:r>
              <a:rPr lang="en-US" dirty="0" smtClean="0"/>
              <a:t>EViews programs are merely a collection EViews commands collected together in a text file named with a .</a:t>
            </a:r>
            <a:r>
              <a:rPr lang="en-US" dirty="0" err="1" smtClean="0"/>
              <a:t>prg</a:t>
            </a:r>
            <a:r>
              <a:rPr lang="en-US" dirty="0" smtClean="0"/>
              <a:t> extension. As such any text editor can be used to create an EViews program. </a:t>
            </a:r>
            <a:endParaRPr lang="en-US" dirty="0"/>
          </a:p>
        </p:txBody>
      </p:sp>
      <p:sp>
        <p:nvSpPr>
          <p:cNvPr id="4" name="Slide Number Placeholder 3"/>
          <p:cNvSpPr>
            <a:spLocks noGrp="1"/>
          </p:cNvSpPr>
          <p:nvPr>
            <p:ph type="sldNum" sz="quarter" idx="10"/>
          </p:nvPr>
        </p:nvSpPr>
        <p:spPr/>
        <p:txBody>
          <a:bodyPr/>
          <a:lstStyle/>
          <a:p>
            <a:fld id="{DE4978D9-A63E-4DC7-83AE-9A1040DEDC2E}" type="slidenum">
              <a:rPr lang="en-US" smtClean="0"/>
              <a:pPr/>
              <a:t>20</a:t>
            </a:fld>
            <a:endParaRPr lang="en-US"/>
          </a:p>
        </p:txBody>
      </p:sp>
      <p:sp>
        <p:nvSpPr>
          <p:cNvPr id="3" name="TextBox 2"/>
          <p:cNvSpPr txBox="1"/>
          <p:nvPr/>
        </p:nvSpPr>
        <p:spPr>
          <a:xfrm>
            <a:off x="252248" y="2921876"/>
            <a:ext cx="3268718" cy="1938992"/>
          </a:xfrm>
          <a:prstGeom prst="rect">
            <a:avLst/>
          </a:prstGeom>
          <a:noFill/>
        </p:spPr>
        <p:txBody>
          <a:bodyPr wrap="square" rtlCol="0">
            <a:spAutoFit/>
          </a:bodyPr>
          <a:lstStyle/>
          <a:p>
            <a:r>
              <a:rPr lang="en-US" sz="2200" dirty="0">
                <a:solidFill>
                  <a:schemeClr val="hlink"/>
                </a:solidFill>
                <a:latin typeface="+mn-lt"/>
                <a:ea typeface="ＭＳ Ｐゴシック" charset="0"/>
              </a:rPr>
              <a:t>However the easiest way to create one is to use EViews itself, by clicking on </a:t>
            </a:r>
            <a:endParaRPr lang="en-US" sz="2200" dirty="0" smtClean="0">
              <a:solidFill>
                <a:schemeClr val="hlink"/>
              </a:solidFill>
              <a:latin typeface="+mn-lt"/>
              <a:ea typeface="ＭＳ Ｐゴシック" charset="0"/>
            </a:endParaRPr>
          </a:p>
          <a:p>
            <a:r>
              <a:rPr lang="en-US" sz="2200" dirty="0" smtClean="0">
                <a:solidFill>
                  <a:schemeClr val="hlink"/>
                </a:solidFill>
                <a:latin typeface="+mn-lt"/>
                <a:ea typeface="ＭＳ Ｐゴシック" charset="0"/>
              </a:rPr>
              <a:t>File-</a:t>
            </a:r>
            <a:r>
              <a:rPr lang="en-US" sz="2200" dirty="0">
                <a:solidFill>
                  <a:schemeClr val="hlink"/>
                </a:solidFill>
                <a:latin typeface="+mn-lt"/>
                <a:ea typeface="ＭＳ Ｐゴシック" charset="0"/>
              </a:rPr>
              <a:t>&gt;New-&gt;Program. </a:t>
            </a:r>
          </a:p>
          <a:p>
            <a:endParaRPr lang="en-US" dirty="0"/>
          </a:p>
        </p:txBody>
      </p:sp>
    </p:spTree>
    <p:extLst>
      <p:ext uri="{BB962C8B-B14F-4D97-AF65-F5344CB8AC3E}">
        <p14:creationId xmlns:p14="http://schemas.microsoft.com/office/powerpoint/2010/main" val="7607249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Loading and Saving Programs</a:t>
            </a:r>
            <a:endParaRPr lang="en-US" dirty="0"/>
          </a:p>
        </p:txBody>
      </p:sp>
      <p:sp>
        <p:nvSpPr>
          <p:cNvPr id="5" name="Content Placeholder 4"/>
          <p:cNvSpPr>
            <a:spLocks noGrp="1"/>
          </p:cNvSpPr>
          <p:nvPr>
            <p:ph idx="1"/>
          </p:nvPr>
        </p:nvSpPr>
        <p:spPr>
          <a:xfrm>
            <a:off x="227013" y="1446212"/>
            <a:ext cx="8675249" cy="3798450"/>
          </a:xfrm>
        </p:spPr>
        <p:txBody>
          <a:bodyPr/>
          <a:lstStyle/>
          <a:p>
            <a:pPr marL="0" indent="0">
              <a:buNone/>
            </a:pPr>
            <a:r>
              <a:rPr lang="en-US" dirty="0" smtClean="0"/>
              <a:t>To open an existing program, simply click on File-&gt;Open-&gt;Program.</a:t>
            </a:r>
          </a:p>
          <a:p>
            <a:pPr marL="0" indent="0">
              <a:buNone/>
            </a:pPr>
            <a:endParaRPr lang="en-US" dirty="0"/>
          </a:p>
          <a:p>
            <a:pPr marL="0" indent="0">
              <a:buNone/>
            </a:pPr>
            <a:r>
              <a:rPr lang="en-US" dirty="0" smtClean="0"/>
              <a:t>To save an open program, click on File-&gt;Save.</a:t>
            </a:r>
          </a:p>
          <a:p>
            <a:pPr marL="0" indent="0">
              <a:buNone/>
            </a:pPr>
            <a:endParaRPr lang="en-US" dirty="0"/>
          </a:p>
          <a:p>
            <a:pPr marL="0" indent="0">
              <a:buNone/>
            </a:pPr>
            <a:endParaRPr lang="en-US" dirty="0" smtClean="0"/>
          </a:p>
          <a:p>
            <a:pPr marL="0" indent="0">
              <a:buNone/>
            </a:pPr>
            <a:endParaRPr lang="en-US" dirty="0"/>
          </a:p>
        </p:txBody>
      </p:sp>
      <p:sp>
        <p:nvSpPr>
          <p:cNvPr id="4" name="Slide Number Placeholder 3"/>
          <p:cNvSpPr>
            <a:spLocks noGrp="1"/>
          </p:cNvSpPr>
          <p:nvPr>
            <p:ph type="sldNum" sz="quarter" idx="10"/>
          </p:nvPr>
        </p:nvSpPr>
        <p:spPr/>
        <p:txBody>
          <a:bodyPr/>
          <a:lstStyle/>
          <a:p>
            <a:fld id="{DE4978D9-A63E-4DC7-83AE-9A1040DEDC2E}" type="slidenum">
              <a:rPr lang="en-US" smtClean="0"/>
              <a:pPr/>
              <a:t>21</a:t>
            </a:fld>
            <a:endParaRPr lang="en-US"/>
          </a:p>
        </p:txBody>
      </p:sp>
    </p:spTree>
    <p:extLst>
      <p:ext uri="{BB962C8B-B14F-4D97-AF65-F5344CB8AC3E}">
        <p14:creationId xmlns:p14="http://schemas.microsoft.com/office/powerpoint/2010/main" val="5815501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Running a Program</a:t>
            </a:r>
            <a:endParaRPr lang="en-US" dirty="0"/>
          </a:p>
        </p:txBody>
      </p:sp>
      <p:sp>
        <p:nvSpPr>
          <p:cNvPr id="5" name="Content Placeholder 4"/>
          <p:cNvSpPr>
            <a:spLocks noGrp="1"/>
          </p:cNvSpPr>
          <p:nvPr>
            <p:ph idx="1"/>
          </p:nvPr>
        </p:nvSpPr>
        <p:spPr>
          <a:xfrm>
            <a:off x="237899" y="1446212"/>
            <a:ext cx="8528103" cy="1654340"/>
          </a:xfrm>
        </p:spPr>
        <p:txBody>
          <a:bodyPr/>
          <a:lstStyle/>
          <a:p>
            <a:pPr marL="0" indent="0">
              <a:buNone/>
            </a:pPr>
            <a:r>
              <a:rPr lang="en-US" dirty="0" smtClean="0"/>
              <a:t>Once you have created your program, you can run it by clicking on the Run button.</a:t>
            </a:r>
          </a:p>
          <a:p>
            <a:pPr marL="0" indent="0">
              <a:buNone/>
            </a:pPr>
            <a:endParaRPr lang="en-US" dirty="0"/>
          </a:p>
          <a:p>
            <a:pPr marL="0" indent="0">
              <a:buNone/>
            </a:pPr>
            <a:endParaRPr lang="en-US" dirty="0" smtClean="0"/>
          </a:p>
          <a:p>
            <a:pPr marL="0" indent="0">
              <a:buNone/>
            </a:pPr>
            <a:endParaRPr lang="en-US" dirty="0"/>
          </a:p>
        </p:txBody>
      </p:sp>
      <p:sp>
        <p:nvSpPr>
          <p:cNvPr id="4" name="Slide Number Placeholder 3"/>
          <p:cNvSpPr>
            <a:spLocks noGrp="1"/>
          </p:cNvSpPr>
          <p:nvPr>
            <p:ph type="sldNum" sz="quarter" idx="10"/>
          </p:nvPr>
        </p:nvSpPr>
        <p:spPr/>
        <p:txBody>
          <a:bodyPr/>
          <a:lstStyle/>
          <a:p>
            <a:fld id="{DE4978D9-A63E-4DC7-83AE-9A1040DEDC2E}" type="slidenum">
              <a:rPr lang="en-US" smtClean="0"/>
              <a:pPr/>
              <a:t>22</a:t>
            </a:fld>
            <a:endParaRPr lang="en-US"/>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4933" y="1903851"/>
            <a:ext cx="2381250" cy="1095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249291" y="3489435"/>
            <a:ext cx="4351283" cy="1938992"/>
          </a:xfrm>
          <a:prstGeom prst="rect">
            <a:avLst/>
          </a:prstGeom>
          <a:noFill/>
        </p:spPr>
        <p:txBody>
          <a:bodyPr wrap="square" rtlCol="0">
            <a:spAutoFit/>
          </a:bodyPr>
          <a:lstStyle/>
          <a:p>
            <a:r>
              <a:rPr lang="en-US" sz="2200" dirty="0">
                <a:solidFill>
                  <a:schemeClr val="hlink"/>
                </a:solidFill>
                <a:latin typeface="+mn-lt"/>
                <a:ea typeface="ＭＳ Ｐゴシック" charset="0"/>
              </a:rPr>
              <a:t>This brings up the Run dialog, which contains some program execution options. We’ll ignore those for now, and just hit the OK button.</a:t>
            </a:r>
          </a:p>
          <a:p>
            <a:endParaRPr lang="en-US" dirty="0"/>
          </a:p>
        </p:txBody>
      </p:sp>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6183" y="3490393"/>
            <a:ext cx="2990849" cy="25904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815501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Simple Program</a:t>
            </a:r>
            <a:endParaRPr lang="en-US" dirty="0"/>
          </a:p>
        </p:txBody>
      </p:sp>
      <p:sp>
        <p:nvSpPr>
          <p:cNvPr id="3" name="Content Placeholder 2"/>
          <p:cNvSpPr>
            <a:spLocks noGrp="1"/>
          </p:cNvSpPr>
          <p:nvPr>
            <p:ph idx="1"/>
          </p:nvPr>
        </p:nvSpPr>
        <p:spPr/>
        <p:txBody>
          <a:bodyPr/>
          <a:lstStyle/>
          <a:p>
            <a:pPr marL="0" indent="0">
              <a:buNone/>
            </a:pPr>
            <a:r>
              <a:rPr lang="en-US" dirty="0" smtClean="0"/>
              <a:t>The simplest program is just a collection of simple commands:</a:t>
            </a:r>
            <a:endParaRPr lang="en-US" dirty="0"/>
          </a:p>
        </p:txBody>
      </p:sp>
      <p:sp>
        <p:nvSpPr>
          <p:cNvPr id="4" name="Slide Number Placeholder 3"/>
          <p:cNvSpPr>
            <a:spLocks noGrp="1"/>
          </p:cNvSpPr>
          <p:nvPr>
            <p:ph type="sldNum" sz="quarter" idx="10"/>
          </p:nvPr>
        </p:nvSpPr>
        <p:spPr/>
        <p:txBody>
          <a:bodyPr/>
          <a:lstStyle/>
          <a:p>
            <a:fld id="{DE4978D9-A63E-4DC7-83AE-9A1040DEDC2E}" type="slidenum">
              <a:rPr lang="en-US" smtClean="0"/>
              <a:pPr/>
              <a:t>23</a:t>
            </a:fld>
            <a:endParaRPr lang="en-US"/>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17076" y="2409660"/>
            <a:ext cx="3762375" cy="3152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439711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Comments</a:t>
            </a:r>
            <a:endParaRPr lang="en-US" dirty="0"/>
          </a:p>
        </p:txBody>
      </p:sp>
      <p:sp>
        <p:nvSpPr>
          <p:cNvPr id="3" name="Content Placeholder 2"/>
          <p:cNvSpPr>
            <a:spLocks noGrp="1"/>
          </p:cNvSpPr>
          <p:nvPr>
            <p:ph idx="1"/>
          </p:nvPr>
        </p:nvSpPr>
        <p:spPr/>
        <p:txBody>
          <a:bodyPr/>
          <a:lstStyle/>
          <a:p>
            <a:pPr marL="0" indent="0">
              <a:buNone/>
            </a:pPr>
            <a:r>
              <a:rPr lang="en-US" dirty="0" smtClean="0"/>
              <a:t>EViews uses the apostrophe as a comment character in programs. Any text following a ' </a:t>
            </a:r>
            <a:r>
              <a:rPr lang="en-US" i="1" dirty="0" smtClean="0"/>
              <a:t>and on the same line</a:t>
            </a:r>
            <a:r>
              <a:rPr lang="en-US" dirty="0" smtClean="0"/>
              <a:t> will be ignored by the program.</a:t>
            </a:r>
          </a:p>
          <a:p>
            <a:pPr marL="0" indent="0">
              <a:buNone/>
            </a:pPr>
            <a:endParaRPr lang="en-US" dirty="0"/>
          </a:p>
          <a:p>
            <a:pPr marL="0" indent="0">
              <a:buNone/>
            </a:pPr>
            <a:r>
              <a:rPr lang="en-US" dirty="0" smtClean="0"/>
              <a:t>Example:</a:t>
            </a:r>
          </a:p>
          <a:p>
            <a:pPr marL="0" indent="0">
              <a:buNone/>
            </a:pPr>
            <a:r>
              <a:rPr lang="en-US" dirty="0"/>
              <a:t>	</a:t>
            </a:r>
            <a:r>
              <a:rPr lang="en-US" kern="1200" dirty="0">
                <a:solidFill>
                  <a:schemeClr val="tx1"/>
                </a:solidFill>
                <a:latin typeface="Courier New" panose="02070309020205020404" pitchFamily="49" charset="0"/>
                <a:cs typeface="Courier New" panose="02070309020205020404" pitchFamily="49" charset="0"/>
              </a:rPr>
              <a:t>series x = @</a:t>
            </a:r>
            <a:r>
              <a:rPr lang="en-US" kern="1200" dirty="0" err="1">
                <a:solidFill>
                  <a:schemeClr val="tx1"/>
                </a:solidFill>
                <a:latin typeface="Courier New" panose="02070309020205020404" pitchFamily="49" charset="0"/>
                <a:cs typeface="Courier New" panose="02070309020205020404" pitchFamily="49" charset="0"/>
              </a:rPr>
              <a:t>nrnd</a:t>
            </a:r>
            <a:r>
              <a:rPr lang="en-US" kern="1200" dirty="0">
                <a:solidFill>
                  <a:schemeClr val="tx1"/>
                </a:solidFill>
                <a:latin typeface="Courier New" panose="02070309020205020404" pitchFamily="49" charset="0"/>
                <a:cs typeface="Courier New" panose="02070309020205020404" pitchFamily="49" charset="0"/>
              </a:rPr>
              <a:t>  'this is a comment</a:t>
            </a:r>
          </a:p>
          <a:p>
            <a:pPr marL="0" indent="0">
              <a:buNone/>
            </a:pPr>
            <a:r>
              <a:rPr lang="en-US" dirty="0" smtClean="0"/>
              <a:t>Only the "series x = @</a:t>
            </a:r>
            <a:r>
              <a:rPr lang="en-US" dirty="0" err="1" smtClean="0"/>
              <a:t>nrnd</a:t>
            </a:r>
            <a:r>
              <a:rPr lang="en-US" dirty="0" smtClean="0"/>
              <a:t>" part of this line is executed by EViews.</a:t>
            </a:r>
            <a:endParaRPr lang="en-US" dirty="0"/>
          </a:p>
        </p:txBody>
      </p:sp>
      <p:sp>
        <p:nvSpPr>
          <p:cNvPr id="4" name="Slide Number Placeholder 3"/>
          <p:cNvSpPr>
            <a:spLocks noGrp="1"/>
          </p:cNvSpPr>
          <p:nvPr>
            <p:ph type="sldNum" sz="quarter" idx="10"/>
          </p:nvPr>
        </p:nvSpPr>
        <p:spPr/>
        <p:txBody>
          <a:bodyPr/>
          <a:lstStyle/>
          <a:p>
            <a:fld id="{DE4978D9-A63E-4DC7-83AE-9A1040DEDC2E}" type="slidenum">
              <a:rPr lang="en-US" smtClean="0"/>
              <a:pPr/>
              <a:t>24</a:t>
            </a:fld>
            <a:endParaRPr lang="en-US"/>
          </a:p>
        </p:txBody>
      </p:sp>
    </p:spTree>
    <p:extLst>
      <p:ext uri="{BB962C8B-B14F-4D97-AF65-F5344CB8AC3E}">
        <p14:creationId xmlns:p14="http://schemas.microsoft.com/office/powerpoint/2010/main" val="6950781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p:txBody>
          <a:bodyPr/>
          <a:lstStyle/>
          <a:p>
            <a:pPr marL="0" indent="0">
              <a:buFont typeface="Times" panose="02020603050405020304" pitchFamily="18" charset="0"/>
              <a:buNone/>
            </a:pPr>
            <a:endParaRPr lang="en-US" dirty="0" smtClean="0">
              <a:ea typeface="ＭＳ Ｐゴシック" panose="020B0600070205080204" pitchFamily="34" charset="-128"/>
            </a:endParaRPr>
          </a:p>
          <a:p>
            <a:pPr marL="0" indent="0">
              <a:buFont typeface="Times" panose="02020603050405020304" pitchFamily="18" charset="0"/>
              <a:buNone/>
            </a:pPr>
            <a:endParaRPr lang="en-US" dirty="0" smtClean="0">
              <a:ea typeface="ＭＳ Ｐゴシック" panose="020B0600070205080204" pitchFamily="34" charset="-128"/>
            </a:endParaRPr>
          </a:p>
          <a:p>
            <a:pPr marL="0" indent="0">
              <a:buFont typeface="Times" panose="02020603050405020304" pitchFamily="18" charset="0"/>
              <a:buNone/>
            </a:pPr>
            <a:endParaRPr lang="en-US" dirty="0" smtClean="0">
              <a:ea typeface="ＭＳ Ｐゴシック" panose="020B0600070205080204" pitchFamily="34" charset="-128"/>
            </a:endParaRPr>
          </a:p>
          <a:p>
            <a:pPr marL="0" indent="0" algn="ctr">
              <a:buFont typeface="Times" panose="02020603050405020304" pitchFamily="18" charset="0"/>
              <a:buNone/>
            </a:pPr>
            <a:r>
              <a:rPr lang="en-US" sz="3200" b="1" dirty="0" smtClean="0">
                <a:solidFill>
                  <a:schemeClr val="accent1"/>
                </a:solidFill>
                <a:ea typeface="ＭＳ Ｐゴシック" panose="020B0600070205080204" pitchFamily="34" charset="-128"/>
              </a:rPr>
              <a:t>Program Variables</a:t>
            </a:r>
          </a:p>
        </p:txBody>
      </p:sp>
      <p:sp>
        <p:nvSpPr>
          <p:cNvPr id="512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panose="020B0604020202020204" pitchFamily="34" charset="0"/>
                <a:ea typeface="ＭＳ Ｐゴシック" panose="020B0600070205080204" pitchFamily="34" charset="-128"/>
              </a:defRPr>
            </a:lvl1pPr>
            <a:lvl2pPr marL="742950" indent="-285750">
              <a:defRPr sz="1000">
                <a:solidFill>
                  <a:schemeClr val="tx1"/>
                </a:solidFill>
                <a:latin typeface="Arial" panose="020B0604020202020204" pitchFamily="34" charset="0"/>
                <a:ea typeface="ＭＳ Ｐゴシック" panose="020B0600070205080204" pitchFamily="34" charset="-128"/>
              </a:defRPr>
            </a:lvl2pPr>
            <a:lvl3pPr marL="1143000" indent="-228600">
              <a:defRPr sz="1000">
                <a:solidFill>
                  <a:schemeClr val="tx1"/>
                </a:solidFill>
                <a:latin typeface="Arial" panose="020B0604020202020204" pitchFamily="34" charset="0"/>
                <a:ea typeface="ＭＳ Ｐゴシック" panose="020B0600070205080204" pitchFamily="34" charset="-128"/>
              </a:defRPr>
            </a:lvl3pPr>
            <a:lvl4pPr marL="1600200" indent="-228600">
              <a:defRPr sz="1000">
                <a:solidFill>
                  <a:schemeClr val="tx1"/>
                </a:solidFill>
                <a:latin typeface="Arial" panose="020B0604020202020204" pitchFamily="34" charset="0"/>
                <a:ea typeface="ＭＳ Ｐゴシック" panose="020B0600070205080204" pitchFamily="34" charset="-128"/>
              </a:defRPr>
            </a:lvl4pPr>
            <a:lvl5pPr marL="2057400" indent="-228600">
              <a:defRPr sz="1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fld id="{F589F1F9-8A3E-4CDB-9D65-F5D14F5B39F3}" type="slidenum">
              <a:rPr lang="en-US" sz="800" smtClean="0">
                <a:solidFill>
                  <a:srgbClr val="808080"/>
                </a:solidFill>
              </a:rPr>
              <a:pPr/>
              <a:t>25</a:t>
            </a:fld>
            <a:endParaRPr lang="en-US" sz="800">
              <a:solidFill>
                <a:srgbClr val="808080"/>
              </a:solidFill>
            </a:endParaRPr>
          </a:p>
        </p:txBody>
      </p:sp>
    </p:spTree>
    <p:extLst>
      <p:ext uri="{BB962C8B-B14F-4D97-AF65-F5344CB8AC3E}">
        <p14:creationId xmlns:p14="http://schemas.microsoft.com/office/powerpoint/2010/main" val="1434754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Variables</a:t>
            </a:r>
            <a:endParaRPr lang="en-US" dirty="0"/>
          </a:p>
        </p:txBody>
      </p:sp>
      <p:sp>
        <p:nvSpPr>
          <p:cNvPr id="5" name="Content Placeholder 4"/>
          <p:cNvSpPr>
            <a:spLocks noGrp="1"/>
          </p:cNvSpPr>
          <p:nvPr>
            <p:ph idx="1"/>
          </p:nvPr>
        </p:nvSpPr>
        <p:spPr>
          <a:xfrm>
            <a:off x="227013" y="1446212"/>
            <a:ext cx="8675249" cy="4463700"/>
          </a:xfrm>
        </p:spPr>
        <p:txBody>
          <a:bodyPr/>
          <a:lstStyle/>
          <a:p>
            <a:pPr marL="0" indent="0">
              <a:buNone/>
            </a:pPr>
            <a:r>
              <a:rPr lang="en-US" dirty="0" smtClean="0"/>
              <a:t>Program variables are variables that only exist when the program is running. Once the program has finished, the variables disappear. They do not form part of your </a:t>
            </a:r>
            <a:r>
              <a:rPr lang="en-US" dirty="0" err="1" smtClean="0"/>
              <a:t>workfile</a:t>
            </a:r>
            <a:r>
              <a:rPr lang="en-US" dirty="0" smtClean="0"/>
              <a:t>.</a:t>
            </a:r>
          </a:p>
          <a:p>
            <a:pPr marL="0" indent="0">
              <a:buNone/>
            </a:pPr>
            <a:endParaRPr lang="en-US" dirty="0"/>
          </a:p>
          <a:p>
            <a:pPr marL="0" indent="0">
              <a:buNone/>
            </a:pPr>
            <a:r>
              <a:rPr lang="en-US" dirty="0" smtClean="0"/>
              <a:t>There are two types of program variables. Numeric and string variables. Numeric variables start with an “!”.  String variables start with a “%”.</a:t>
            </a:r>
          </a:p>
          <a:p>
            <a:pPr marL="0" indent="0">
              <a:buNone/>
            </a:pPr>
            <a:endParaRPr lang="en-US" dirty="0"/>
          </a:p>
          <a:p>
            <a:pPr marL="0" indent="0">
              <a:buNone/>
            </a:pPr>
            <a:r>
              <a:rPr lang="en-US" dirty="0" smtClean="0"/>
              <a:t>Tip: </a:t>
            </a:r>
            <a:r>
              <a:rPr lang="en-US" dirty="0" smtClean="0"/>
              <a:t>Due to their temporary nature, displaying </a:t>
            </a:r>
            <a:r>
              <a:rPr lang="en-US" dirty="0" smtClean="0"/>
              <a:t>program variables is </a:t>
            </a:r>
            <a:r>
              <a:rPr lang="en-US" dirty="0" smtClean="0"/>
              <a:t>difficult. </a:t>
            </a:r>
            <a:r>
              <a:rPr lang="en-US" dirty="0" smtClean="0"/>
              <a:t>For debugging purposes it is often useful to temporarily assign program variables to workfile objects (such as scalars, strings or tables) to help you follow what is happening to your program variables.</a:t>
            </a:r>
            <a:endParaRPr lang="en-US" dirty="0"/>
          </a:p>
        </p:txBody>
      </p:sp>
      <p:sp>
        <p:nvSpPr>
          <p:cNvPr id="4" name="Slide Number Placeholder 3"/>
          <p:cNvSpPr>
            <a:spLocks noGrp="1"/>
          </p:cNvSpPr>
          <p:nvPr>
            <p:ph type="sldNum" sz="quarter" idx="10"/>
          </p:nvPr>
        </p:nvSpPr>
        <p:spPr/>
        <p:txBody>
          <a:bodyPr/>
          <a:lstStyle/>
          <a:p>
            <a:fld id="{DE4978D9-A63E-4DC7-83AE-9A1040DEDC2E}" type="slidenum">
              <a:rPr lang="en-US" smtClean="0"/>
              <a:pPr/>
              <a:t>26</a:t>
            </a:fld>
            <a:endParaRPr lang="en-US"/>
          </a:p>
        </p:txBody>
      </p:sp>
    </p:spTree>
    <p:extLst>
      <p:ext uri="{BB962C8B-B14F-4D97-AF65-F5344CB8AC3E}">
        <p14:creationId xmlns:p14="http://schemas.microsoft.com/office/powerpoint/2010/main" val="360114494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Variables</a:t>
            </a:r>
            <a:endParaRPr lang="en-US" dirty="0"/>
          </a:p>
        </p:txBody>
      </p:sp>
      <p:sp>
        <p:nvSpPr>
          <p:cNvPr id="5" name="Content Placeholder 4"/>
          <p:cNvSpPr>
            <a:spLocks noGrp="1"/>
          </p:cNvSpPr>
          <p:nvPr>
            <p:ph idx="1"/>
          </p:nvPr>
        </p:nvSpPr>
        <p:spPr>
          <a:xfrm>
            <a:off x="227013" y="1446212"/>
            <a:ext cx="8675249" cy="3798450"/>
          </a:xfrm>
        </p:spPr>
        <p:txBody>
          <a:bodyPr/>
          <a:lstStyle/>
          <a:p>
            <a:pPr marL="0" indent="0">
              <a:buNone/>
            </a:pPr>
            <a:r>
              <a:rPr lang="en-US" dirty="0" smtClean="0"/>
              <a:t>! </a:t>
            </a:r>
            <a:r>
              <a:rPr lang="en-US" dirty="0"/>
              <a:t>v</a:t>
            </a:r>
            <a:r>
              <a:rPr lang="en-US" dirty="0" smtClean="0"/>
              <a:t>ariables are numeric scalar program variables. They can be used in most mathematical calculations in a program.</a:t>
            </a:r>
          </a:p>
          <a:p>
            <a:pPr marL="0" indent="0">
              <a:buNone/>
            </a:pPr>
            <a:endParaRPr lang="en-US" dirty="0"/>
          </a:p>
          <a:p>
            <a:pPr marL="0" indent="0">
              <a:buNone/>
            </a:pPr>
            <a:r>
              <a:rPr lang="en-US" dirty="0" smtClean="0"/>
              <a:t>Examples:</a:t>
            </a:r>
          </a:p>
          <a:p>
            <a:pPr marL="0" indent="0">
              <a:buNone/>
            </a:pPr>
            <a:r>
              <a:rPr lang="en-US" dirty="0" smtClean="0"/>
              <a:t>	</a:t>
            </a:r>
            <a:r>
              <a:rPr lang="en-US" kern="1200" dirty="0">
                <a:solidFill>
                  <a:schemeClr val="tx1"/>
                </a:solidFill>
                <a:latin typeface="Courier New" panose="02070309020205020404" pitchFamily="49" charset="0"/>
                <a:cs typeface="Courier New" panose="02070309020205020404" pitchFamily="49" charset="0"/>
              </a:rPr>
              <a:t>!x = 3</a:t>
            </a:r>
          </a:p>
          <a:p>
            <a:pPr marL="0" indent="0">
              <a:buNone/>
            </a:pPr>
            <a:r>
              <a:rPr lang="en-US" kern="1200" dirty="0">
                <a:solidFill>
                  <a:schemeClr val="tx1"/>
                </a:solidFill>
                <a:latin typeface="Courier New" panose="02070309020205020404" pitchFamily="49" charset="0"/>
                <a:cs typeface="Courier New" panose="02070309020205020404" pitchFamily="49" charset="0"/>
              </a:rPr>
              <a:t>	!y = 3+2</a:t>
            </a:r>
          </a:p>
          <a:p>
            <a:pPr marL="0" indent="0">
              <a:buNone/>
            </a:pPr>
            <a:r>
              <a:rPr lang="en-US" kern="1200" dirty="0">
                <a:solidFill>
                  <a:schemeClr val="tx1"/>
                </a:solidFill>
                <a:latin typeface="Courier New" panose="02070309020205020404" pitchFamily="49" charset="0"/>
                <a:cs typeface="Courier New" panose="02070309020205020404" pitchFamily="49" charset="0"/>
              </a:rPr>
              <a:t>	!z = !x + !</a:t>
            </a:r>
            <a:r>
              <a:rPr lang="en-US" kern="1200" dirty="0" smtClean="0">
                <a:solidFill>
                  <a:schemeClr val="tx1"/>
                </a:solidFill>
                <a:latin typeface="Courier New" panose="02070309020205020404" pitchFamily="49" charset="0"/>
                <a:cs typeface="Courier New" panose="02070309020205020404" pitchFamily="49" charset="0"/>
              </a:rPr>
              <a:t>y</a:t>
            </a:r>
          </a:p>
          <a:p>
            <a:pPr marL="0" indent="0">
              <a:buNone/>
            </a:pPr>
            <a:r>
              <a:rPr lang="en-US" kern="1200" dirty="0">
                <a:solidFill>
                  <a:schemeClr val="tx1"/>
                </a:solidFill>
                <a:latin typeface="Courier New" panose="02070309020205020404" pitchFamily="49" charset="0"/>
                <a:cs typeface="Courier New" panose="02070309020205020404" pitchFamily="49" charset="0"/>
              </a:rPr>
              <a:t>	</a:t>
            </a:r>
            <a:r>
              <a:rPr lang="en-US" kern="1200" dirty="0" smtClean="0">
                <a:solidFill>
                  <a:schemeClr val="tx1"/>
                </a:solidFill>
                <a:latin typeface="Courier New" panose="02070309020205020404" pitchFamily="49" charset="0"/>
                <a:cs typeface="Courier New" panose="02070309020205020404" pitchFamily="49" charset="0"/>
              </a:rPr>
              <a:t>!pi = 4*@</a:t>
            </a:r>
            <a:r>
              <a:rPr lang="en-US" kern="1200" dirty="0" err="1" smtClean="0">
                <a:solidFill>
                  <a:schemeClr val="tx1"/>
                </a:solidFill>
                <a:latin typeface="Courier New" panose="02070309020205020404" pitchFamily="49" charset="0"/>
                <a:cs typeface="Courier New" panose="02070309020205020404" pitchFamily="49" charset="0"/>
              </a:rPr>
              <a:t>atan</a:t>
            </a:r>
            <a:r>
              <a:rPr lang="en-US" kern="1200" dirty="0" smtClean="0">
                <a:solidFill>
                  <a:schemeClr val="tx1"/>
                </a:solidFill>
                <a:latin typeface="Courier New" panose="02070309020205020404" pitchFamily="49" charset="0"/>
                <a:cs typeface="Courier New" panose="02070309020205020404" pitchFamily="49" charset="0"/>
              </a:rPr>
              <a:t>(1)</a:t>
            </a:r>
            <a:endParaRPr lang="en-US" kern="1200" dirty="0">
              <a:solidFill>
                <a:schemeClr val="tx1"/>
              </a:solidFill>
              <a:latin typeface="Courier New" panose="02070309020205020404" pitchFamily="49" charset="0"/>
              <a:cs typeface="Courier New" panose="02070309020205020404" pitchFamily="49" charset="0"/>
            </a:endParaRPr>
          </a:p>
          <a:p>
            <a:pPr marL="0" indent="0">
              <a:buNone/>
            </a:pPr>
            <a:r>
              <a:rPr lang="en-US" kern="1200" dirty="0">
                <a:solidFill>
                  <a:schemeClr val="tx1"/>
                </a:solidFill>
                <a:latin typeface="Courier New" panose="02070309020205020404" pitchFamily="49" charset="0"/>
                <a:cs typeface="Courier New" panose="02070309020205020404" pitchFamily="49" charset="0"/>
              </a:rPr>
              <a:t>	series y = @</a:t>
            </a:r>
            <a:r>
              <a:rPr lang="en-US" kern="1200" dirty="0" err="1">
                <a:solidFill>
                  <a:schemeClr val="tx1"/>
                </a:solidFill>
                <a:latin typeface="Courier New" panose="02070309020205020404" pitchFamily="49" charset="0"/>
                <a:cs typeface="Courier New" panose="02070309020205020404" pitchFamily="49" charset="0"/>
              </a:rPr>
              <a:t>sqrt</a:t>
            </a:r>
            <a:r>
              <a:rPr lang="en-US" kern="1200" dirty="0">
                <a:solidFill>
                  <a:schemeClr val="tx1"/>
                </a:solidFill>
                <a:latin typeface="Courier New" panose="02070309020205020404" pitchFamily="49" charset="0"/>
                <a:cs typeface="Courier New" panose="02070309020205020404" pitchFamily="49" charset="0"/>
              </a:rPr>
              <a:t>(!z)</a:t>
            </a:r>
          </a:p>
        </p:txBody>
      </p:sp>
      <p:sp>
        <p:nvSpPr>
          <p:cNvPr id="4" name="Slide Number Placeholder 3"/>
          <p:cNvSpPr>
            <a:spLocks noGrp="1"/>
          </p:cNvSpPr>
          <p:nvPr>
            <p:ph type="sldNum" sz="quarter" idx="10"/>
          </p:nvPr>
        </p:nvSpPr>
        <p:spPr/>
        <p:txBody>
          <a:bodyPr/>
          <a:lstStyle/>
          <a:p>
            <a:fld id="{DE4978D9-A63E-4DC7-83AE-9A1040DEDC2E}" type="slidenum">
              <a:rPr lang="en-US" smtClean="0"/>
              <a:pPr/>
              <a:t>27</a:t>
            </a:fld>
            <a:endParaRPr lang="en-US"/>
          </a:p>
        </p:txBody>
      </p:sp>
    </p:spTree>
    <p:extLst>
      <p:ext uri="{BB962C8B-B14F-4D97-AF65-F5344CB8AC3E}">
        <p14:creationId xmlns:p14="http://schemas.microsoft.com/office/powerpoint/2010/main" val="140810304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Variables</a:t>
            </a:r>
            <a:endParaRPr lang="en-US" dirty="0"/>
          </a:p>
        </p:txBody>
      </p:sp>
      <p:sp>
        <p:nvSpPr>
          <p:cNvPr id="5" name="Content Placeholder 4"/>
          <p:cNvSpPr>
            <a:spLocks noGrp="1"/>
          </p:cNvSpPr>
          <p:nvPr>
            <p:ph idx="1"/>
          </p:nvPr>
        </p:nvSpPr>
        <p:spPr>
          <a:xfrm>
            <a:off x="227013" y="1446211"/>
            <a:ext cx="8675249" cy="4598453"/>
          </a:xfrm>
        </p:spPr>
        <p:txBody>
          <a:bodyPr/>
          <a:lstStyle/>
          <a:p>
            <a:pPr marL="0" indent="0">
              <a:buNone/>
            </a:pPr>
            <a:r>
              <a:rPr lang="en-US" dirty="0" smtClean="0"/>
              <a:t>% </a:t>
            </a:r>
            <a:r>
              <a:rPr lang="en-US" dirty="0"/>
              <a:t>v</a:t>
            </a:r>
            <a:r>
              <a:rPr lang="en-US" dirty="0" smtClean="0"/>
              <a:t>ariables are character/string program variables. They contain quoted text.</a:t>
            </a:r>
          </a:p>
          <a:p>
            <a:pPr marL="0" indent="0">
              <a:buNone/>
            </a:pPr>
            <a:endParaRPr lang="en-US" dirty="0"/>
          </a:p>
          <a:p>
            <a:pPr marL="0" indent="0">
              <a:buNone/>
            </a:pPr>
            <a:r>
              <a:rPr lang="en-US" dirty="0" smtClean="0"/>
              <a:t>You can concatenate two strings with a + sign. You may also use string functions to assign to a % variable.</a:t>
            </a:r>
          </a:p>
          <a:p>
            <a:pPr marL="0" indent="0">
              <a:buNone/>
            </a:pPr>
            <a:endParaRPr lang="en-US" dirty="0"/>
          </a:p>
          <a:p>
            <a:pPr marL="0" indent="0">
              <a:buNone/>
            </a:pPr>
            <a:r>
              <a:rPr lang="en-US" dirty="0" smtClean="0"/>
              <a:t>Examples:</a:t>
            </a:r>
          </a:p>
          <a:p>
            <a:pPr marL="0" indent="0">
              <a:buNone/>
            </a:pPr>
            <a:r>
              <a:rPr lang="en-US" dirty="0" smtClean="0"/>
              <a:t>	</a:t>
            </a:r>
            <a:r>
              <a:rPr lang="en-US" kern="1200" dirty="0">
                <a:solidFill>
                  <a:schemeClr val="tx1"/>
                </a:solidFill>
                <a:latin typeface="Courier New" panose="02070309020205020404" pitchFamily="49" charset="0"/>
                <a:cs typeface="Courier New" panose="02070309020205020404" pitchFamily="49" charset="0"/>
              </a:rPr>
              <a:t>%</a:t>
            </a:r>
            <a:r>
              <a:rPr lang="en-US" kern="1200" dirty="0" smtClean="0">
                <a:solidFill>
                  <a:schemeClr val="tx1"/>
                </a:solidFill>
                <a:latin typeface="Courier New" panose="02070309020205020404" pitchFamily="49" charset="0"/>
                <a:cs typeface="Courier New" panose="02070309020205020404" pitchFamily="49" charset="0"/>
              </a:rPr>
              <a:t>x </a:t>
            </a:r>
            <a:r>
              <a:rPr lang="en-US" kern="1200" dirty="0">
                <a:solidFill>
                  <a:schemeClr val="tx1"/>
                </a:solidFill>
                <a:latin typeface="Courier New" panose="02070309020205020404" pitchFamily="49" charset="0"/>
                <a:cs typeface="Courier New" panose="02070309020205020404" pitchFamily="49" charset="0"/>
              </a:rPr>
              <a:t>= </a:t>
            </a:r>
            <a:r>
              <a:rPr lang="en-US" kern="1200" dirty="0" smtClean="0">
                <a:solidFill>
                  <a:schemeClr val="tx1"/>
                </a:solidFill>
                <a:latin typeface="Courier New" panose="02070309020205020404" pitchFamily="49" charset="0"/>
                <a:cs typeface="Courier New" panose="02070309020205020404" pitchFamily="49" charset="0"/>
              </a:rPr>
              <a:t>"hello"</a:t>
            </a:r>
            <a:endParaRPr lang="en-US" kern="1200" dirty="0">
              <a:solidFill>
                <a:schemeClr val="tx1"/>
              </a:solidFill>
              <a:latin typeface="Courier New" panose="02070309020205020404" pitchFamily="49" charset="0"/>
              <a:cs typeface="Courier New" panose="02070309020205020404" pitchFamily="49" charset="0"/>
            </a:endParaRPr>
          </a:p>
          <a:p>
            <a:pPr marL="0" indent="0">
              <a:buNone/>
            </a:pPr>
            <a:r>
              <a:rPr lang="en-US" kern="1200" dirty="0">
                <a:solidFill>
                  <a:schemeClr val="tx1"/>
                </a:solidFill>
                <a:latin typeface="Courier New" panose="02070309020205020404" pitchFamily="49" charset="0"/>
                <a:cs typeface="Courier New" panose="02070309020205020404" pitchFamily="49" charset="0"/>
              </a:rPr>
              <a:t>	</a:t>
            </a:r>
            <a:r>
              <a:rPr lang="en-US" kern="1200" dirty="0" smtClean="0">
                <a:solidFill>
                  <a:schemeClr val="tx1"/>
                </a:solidFill>
                <a:latin typeface="Courier New" panose="02070309020205020404" pitchFamily="49" charset="0"/>
                <a:cs typeface="Courier New" panose="02070309020205020404" pitchFamily="49" charset="0"/>
              </a:rPr>
              <a:t>%y </a:t>
            </a:r>
            <a:r>
              <a:rPr lang="en-US" kern="1200" dirty="0">
                <a:solidFill>
                  <a:schemeClr val="tx1"/>
                </a:solidFill>
                <a:latin typeface="Courier New" panose="02070309020205020404" pitchFamily="49" charset="0"/>
                <a:cs typeface="Courier New" panose="02070309020205020404" pitchFamily="49" charset="0"/>
              </a:rPr>
              <a:t>= </a:t>
            </a:r>
            <a:r>
              <a:rPr lang="en-US" kern="1200" dirty="0" smtClean="0">
                <a:solidFill>
                  <a:schemeClr val="tx1"/>
                </a:solidFill>
                <a:latin typeface="Courier New" panose="02070309020205020404" pitchFamily="49" charset="0"/>
                <a:cs typeface="Courier New" panose="02070309020205020404" pitchFamily="49" charset="0"/>
              </a:rPr>
              <a:t>"my name is" + %name</a:t>
            </a:r>
            <a:endParaRPr lang="en-US" kern="1200" dirty="0">
              <a:solidFill>
                <a:schemeClr val="tx1"/>
              </a:solidFill>
              <a:latin typeface="Courier New" panose="02070309020205020404" pitchFamily="49" charset="0"/>
              <a:cs typeface="Courier New" panose="02070309020205020404" pitchFamily="49" charset="0"/>
            </a:endParaRPr>
          </a:p>
          <a:p>
            <a:pPr marL="0" indent="0">
              <a:buNone/>
            </a:pPr>
            <a:r>
              <a:rPr lang="en-US" kern="1200" dirty="0">
                <a:solidFill>
                  <a:schemeClr val="tx1"/>
                </a:solidFill>
                <a:latin typeface="Courier New" panose="02070309020205020404" pitchFamily="49" charset="0"/>
                <a:cs typeface="Courier New" panose="02070309020205020404" pitchFamily="49" charset="0"/>
              </a:rPr>
              <a:t>	</a:t>
            </a:r>
            <a:r>
              <a:rPr lang="en-US" kern="1200" dirty="0" smtClean="0">
                <a:solidFill>
                  <a:schemeClr val="tx1"/>
                </a:solidFill>
                <a:latin typeface="Courier New" panose="02070309020205020404" pitchFamily="49" charset="0"/>
                <a:cs typeface="Courier New" panose="02070309020205020404" pitchFamily="49" charset="0"/>
              </a:rPr>
              <a:t>%pi = "3.142"</a:t>
            </a:r>
            <a:endParaRPr lang="en-US" kern="1200" dirty="0">
              <a:solidFill>
                <a:schemeClr val="tx1"/>
              </a:solidFill>
              <a:latin typeface="Courier New" panose="02070309020205020404" pitchFamily="49" charset="0"/>
              <a:cs typeface="Courier New" panose="02070309020205020404" pitchFamily="49" charset="0"/>
            </a:endParaRPr>
          </a:p>
          <a:p>
            <a:pPr marL="0" indent="0">
              <a:buNone/>
            </a:pPr>
            <a:r>
              <a:rPr lang="en-US" kern="1200" dirty="0">
                <a:solidFill>
                  <a:schemeClr val="tx1"/>
                </a:solidFill>
                <a:latin typeface="Courier New" panose="02070309020205020404" pitchFamily="49" charset="0"/>
                <a:cs typeface="Courier New" panose="02070309020205020404" pitchFamily="49" charset="0"/>
              </a:rPr>
              <a:t>	</a:t>
            </a:r>
            <a:r>
              <a:rPr lang="en-US" kern="1200" dirty="0" smtClean="0">
                <a:solidFill>
                  <a:schemeClr val="tx1"/>
                </a:solidFill>
                <a:latin typeface="Courier New" panose="02070309020205020404" pitchFamily="49" charset="0"/>
                <a:cs typeface="Courier New" panose="02070309020205020404" pitchFamily="49" charset="0"/>
              </a:rPr>
              <a:t>%z = "The date/time is " + @</a:t>
            </a:r>
            <a:r>
              <a:rPr lang="en-US" kern="1200" dirty="0" err="1" smtClean="0">
                <a:solidFill>
                  <a:schemeClr val="tx1"/>
                </a:solidFill>
                <a:latin typeface="Courier New" panose="02070309020205020404" pitchFamily="49" charset="0"/>
                <a:cs typeface="Courier New" panose="02070309020205020404" pitchFamily="49" charset="0"/>
              </a:rPr>
              <a:t>strnow</a:t>
            </a:r>
            <a:endParaRPr lang="en-US" kern="1200" dirty="0">
              <a:solidFill>
                <a:schemeClr val="tx1"/>
              </a:solidFill>
              <a:latin typeface="Courier New" panose="02070309020205020404" pitchFamily="49" charset="0"/>
              <a:cs typeface="Courier New" panose="02070309020205020404" pitchFamily="49" charset="0"/>
            </a:endParaRPr>
          </a:p>
        </p:txBody>
      </p:sp>
      <p:sp>
        <p:nvSpPr>
          <p:cNvPr id="4" name="Slide Number Placeholder 3"/>
          <p:cNvSpPr>
            <a:spLocks noGrp="1"/>
          </p:cNvSpPr>
          <p:nvPr>
            <p:ph type="sldNum" sz="quarter" idx="10"/>
          </p:nvPr>
        </p:nvSpPr>
        <p:spPr/>
        <p:txBody>
          <a:bodyPr/>
          <a:lstStyle/>
          <a:p>
            <a:fld id="{DE4978D9-A63E-4DC7-83AE-9A1040DEDC2E}" type="slidenum">
              <a:rPr lang="en-US" smtClean="0"/>
              <a:pPr/>
              <a:t>28</a:t>
            </a:fld>
            <a:endParaRPr lang="en-US"/>
          </a:p>
        </p:txBody>
      </p:sp>
    </p:spTree>
    <p:extLst>
      <p:ext uri="{BB962C8B-B14F-4D97-AF65-F5344CB8AC3E}">
        <p14:creationId xmlns:p14="http://schemas.microsoft.com/office/powerpoint/2010/main" val="27884341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Replacement Variables</a:t>
            </a:r>
            <a:endParaRPr lang="en-US" dirty="0"/>
          </a:p>
        </p:txBody>
      </p:sp>
      <p:sp>
        <p:nvSpPr>
          <p:cNvPr id="5" name="Content Placeholder 4"/>
          <p:cNvSpPr>
            <a:spLocks noGrp="1"/>
          </p:cNvSpPr>
          <p:nvPr>
            <p:ph idx="1"/>
          </p:nvPr>
        </p:nvSpPr>
        <p:spPr>
          <a:xfrm>
            <a:off x="227013" y="1446211"/>
            <a:ext cx="8675249" cy="4858335"/>
          </a:xfrm>
        </p:spPr>
        <p:txBody>
          <a:bodyPr/>
          <a:lstStyle/>
          <a:p>
            <a:pPr marL="0" indent="0">
              <a:buNone/>
            </a:pPr>
            <a:r>
              <a:rPr lang="en-US" dirty="0" smtClean="0"/>
              <a:t>You can use % variables in two ways. The first is as an string actual string – i.e. anywhere EViews expects a string value, you can use a % variable instead.</a:t>
            </a:r>
          </a:p>
          <a:p>
            <a:pPr marL="0" indent="0">
              <a:buNone/>
            </a:pPr>
            <a:endParaRPr lang="en-US" dirty="0"/>
          </a:p>
          <a:p>
            <a:pPr marL="0" indent="0">
              <a:buNone/>
            </a:pPr>
            <a:r>
              <a:rPr lang="en-US" dirty="0" smtClean="0"/>
              <a:t>The second way is as a "replacement". Replacement variables are used to substitute the variable with its string value.</a:t>
            </a:r>
          </a:p>
          <a:p>
            <a:pPr marL="0" indent="0">
              <a:buNone/>
            </a:pPr>
            <a:endParaRPr lang="en-US" dirty="0"/>
          </a:p>
          <a:p>
            <a:pPr marL="0" indent="0">
              <a:buNone/>
            </a:pPr>
            <a:r>
              <a:rPr lang="en-US" dirty="0" smtClean="0"/>
              <a:t>To instruct EViews to use a % variable as a replacement, rather than as a string, enclose the % variable inside braces {}.</a:t>
            </a:r>
          </a:p>
          <a:p>
            <a:pPr marL="0" indent="0">
              <a:buNone/>
            </a:pPr>
            <a:endParaRPr lang="en-US" dirty="0"/>
          </a:p>
        </p:txBody>
      </p:sp>
      <p:sp>
        <p:nvSpPr>
          <p:cNvPr id="4" name="Slide Number Placeholder 3"/>
          <p:cNvSpPr>
            <a:spLocks noGrp="1"/>
          </p:cNvSpPr>
          <p:nvPr>
            <p:ph type="sldNum" sz="quarter" idx="10"/>
          </p:nvPr>
        </p:nvSpPr>
        <p:spPr/>
        <p:txBody>
          <a:bodyPr/>
          <a:lstStyle/>
          <a:p>
            <a:fld id="{DE4978D9-A63E-4DC7-83AE-9A1040DEDC2E}" type="slidenum">
              <a:rPr lang="en-US" smtClean="0"/>
              <a:pPr/>
              <a:t>29</a:t>
            </a:fld>
            <a:endParaRPr lang="en-US"/>
          </a:p>
        </p:txBody>
      </p:sp>
    </p:spTree>
    <p:extLst>
      <p:ext uri="{BB962C8B-B14F-4D97-AF65-F5344CB8AC3E}">
        <p14:creationId xmlns:p14="http://schemas.microsoft.com/office/powerpoint/2010/main" val="5681588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r>
              <a:rPr lang="en-US" dirty="0" smtClean="0"/>
              <a:t>The EViews Command Language</a:t>
            </a:r>
          </a:p>
        </p:txBody>
      </p:sp>
      <p:sp>
        <p:nvSpPr>
          <p:cNvPr id="4100" name="Rectangle 3"/>
          <p:cNvSpPr>
            <a:spLocks noGrp="1" noChangeArrowheads="1"/>
          </p:cNvSpPr>
          <p:nvPr>
            <p:ph idx="1"/>
          </p:nvPr>
        </p:nvSpPr>
        <p:spPr>
          <a:xfrm>
            <a:off x="227013" y="1446213"/>
            <a:ext cx="8537575" cy="2403892"/>
          </a:xfrm>
        </p:spPr>
        <p:txBody>
          <a:bodyPr/>
          <a:lstStyle/>
          <a:p>
            <a:pPr marL="0" indent="0">
              <a:buNone/>
            </a:pPr>
            <a:r>
              <a:rPr lang="en-US" dirty="0" smtClean="0"/>
              <a:t>The EViews command language may be split into four groups:</a:t>
            </a:r>
            <a:br>
              <a:rPr lang="en-US" dirty="0" smtClean="0"/>
            </a:br>
            <a:endParaRPr lang="en-US" dirty="0" smtClean="0"/>
          </a:p>
          <a:p>
            <a:r>
              <a:rPr lang="en-US" dirty="0" smtClean="0"/>
              <a:t>Commands</a:t>
            </a:r>
          </a:p>
          <a:p>
            <a:r>
              <a:rPr lang="en-US" dirty="0" smtClean="0"/>
              <a:t>Functions</a:t>
            </a:r>
          </a:p>
          <a:p>
            <a:r>
              <a:rPr lang="en-US" dirty="0" smtClean="0"/>
              <a:t>Object Views and Procs</a:t>
            </a:r>
          </a:p>
          <a:p>
            <a:r>
              <a:rPr lang="en-US" dirty="0" smtClean="0"/>
              <a:t>Object Data Members</a:t>
            </a:r>
          </a:p>
          <a:p>
            <a:endParaRPr lang="en-US" dirty="0" smtClean="0"/>
          </a:p>
          <a:p>
            <a:endParaRPr lang="en-US" dirty="0" smtClean="0"/>
          </a:p>
        </p:txBody>
      </p:sp>
      <p:sp>
        <p:nvSpPr>
          <p:cNvPr id="4098" name="Slide Number Placeholder 3"/>
          <p:cNvSpPr>
            <a:spLocks noGrp="1"/>
          </p:cNvSpPr>
          <p:nvPr>
            <p:ph type="sldNum" sz="quarter" idx="10"/>
          </p:nvPr>
        </p:nvSpPr>
        <p:spPr/>
        <p:txBody>
          <a:bodyPr/>
          <a:lstStyle>
            <a:lvl1pPr>
              <a:defRPr sz="1000">
                <a:solidFill>
                  <a:schemeClr val="tx1"/>
                </a:solidFill>
                <a:latin typeface="Arial" panose="020B0604020202020204" pitchFamily="34" charset="0"/>
                <a:ea typeface="ＭＳ Ｐゴシック" panose="020B0600070205080204" pitchFamily="34" charset="-128"/>
              </a:defRPr>
            </a:lvl1pPr>
            <a:lvl2pPr marL="742950" indent="-285750">
              <a:defRPr sz="1000">
                <a:solidFill>
                  <a:schemeClr val="tx1"/>
                </a:solidFill>
                <a:latin typeface="Arial" panose="020B0604020202020204" pitchFamily="34" charset="0"/>
                <a:ea typeface="ＭＳ Ｐゴシック" panose="020B0600070205080204" pitchFamily="34" charset="-128"/>
              </a:defRPr>
            </a:lvl2pPr>
            <a:lvl3pPr marL="1143000" indent="-228600">
              <a:defRPr sz="1000">
                <a:solidFill>
                  <a:schemeClr val="tx1"/>
                </a:solidFill>
                <a:latin typeface="Arial" panose="020B0604020202020204" pitchFamily="34" charset="0"/>
                <a:ea typeface="ＭＳ Ｐゴシック" panose="020B0600070205080204" pitchFamily="34" charset="-128"/>
              </a:defRPr>
            </a:lvl3pPr>
            <a:lvl4pPr marL="1600200" indent="-228600">
              <a:defRPr sz="1000">
                <a:solidFill>
                  <a:schemeClr val="tx1"/>
                </a:solidFill>
                <a:latin typeface="Arial" panose="020B0604020202020204" pitchFamily="34" charset="0"/>
                <a:ea typeface="ＭＳ Ｐゴシック" panose="020B0600070205080204" pitchFamily="34" charset="-128"/>
              </a:defRPr>
            </a:lvl4pPr>
            <a:lvl5pPr marL="2057400" indent="-228600">
              <a:defRPr sz="1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fld id="{8F6D7496-93FE-4396-809E-D9F3F4F497CC}"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Replacement Variables</a:t>
            </a:r>
            <a:endParaRPr lang="en-US" dirty="0"/>
          </a:p>
        </p:txBody>
      </p:sp>
      <p:sp>
        <p:nvSpPr>
          <p:cNvPr id="5" name="Content Placeholder 4"/>
          <p:cNvSpPr>
            <a:spLocks noGrp="1"/>
          </p:cNvSpPr>
          <p:nvPr>
            <p:ph idx="1"/>
          </p:nvPr>
        </p:nvSpPr>
        <p:spPr>
          <a:xfrm>
            <a:off x="227013" y="1446211"/>
            <a:ext cx="8675249" cy="5329974"/>
          </a:xfrm>
        </p:spPr>
        <p:txBody>
          <a:bodyPr/>
          <a:lstStyle/>
          <a:p>
            <a:pPr marL="0" indent="0">
              <a:buNone/>
            </a:pPr>
            <a:r>
              <a:rPr lang="en-US" dirty="0" smtClean="0"/>
              <a:t>Example:</a:t>
            </a:r>
          </a:p>
          <a:p>
            <a:pPr marL="0" indent="0">
              <a:buNone/>
            </a:pPr>
            <a:r>
              <a:rPr lang="en-US" sz="2400" kern="1200" dirty="0" smtClean="0">
                <a:solidFill>
                  <a:schemeClr val="tx1"/>
                </a:solidFill>
                <a:latin typeface="Courier New" panose="02070309020205020404" pitchFamily="49" charset="0"/>
                <a:cs typeface="Courier New" panose="02070309020205020404" pitchFamily="49" charset="0"/>
              </a:rPr>
              <a:t>	</a:t>
            </a:r>
            <a:r>
              <a:rPr lang="en-US" kern="1200" dirty="0" smtClean="0">
                <a:solidFill>
                  <a:schemeClr val="tx1"/>
                </a:solidFill>
                <a:latin typeface="Courier New" panose="02070309020205020404" pitchFamily="49" charset="0"/>
                <a:cs typeface="Courier New" panose="02070309020205020404" pitchFamily="49" charset="0"/>
              </a:rPr>
              <a:t>%</a:t>
            </a:r>
            <a:r>
              <a:rPr lang="en-US" kern="1200" dirty="0">
                <a:solidFill>
                  <a:schemeClr val="tx1"/>
                </a:solidFill>
                <a:latin typeface="Courier New" panose="02070309020205020404" pitchFamily="49" charset="0"/>
                <a:cs typeface="Courier New" panose="02070309020205020404" pitchFamily="49" charset="0"/>
              </a:rPr>
              <a:t>x = "</a:t>
            </a:r>
            <a:r>
              <a:rPr lang="en-US" kern="1200" dirty="0" err="1">
                <a:solidFill>
                  <a:schemeClr val="tx1"/>
                </a:solidFill>
                <a:latin typeface="Courier New" panose="02070309020205020404" pitchFamily="49" charset="0"/>
                <a:cs typeface="Courier New" panose="02070309020205020404" pitchFamily="49" charset="0"/>
              </a:rPr>
              <a:t>gdp</a:t>
            </a:r>
            <a:r>
              <a:rPr lang="en-US" kern="1200" dirty="0">
                <a:solidFill>
                  <a:schemeClr val="tx1"/>
                </a:solidFill>
                <a:latin typeface="Courier New" panose="02070309020205020404" pitchFamily="49" charset="0"/>
                <a:cs typeface="Courier New" panose="02070309020205020404" pitchFamily="49" charset="0"/>
              </a:rPr>
              <a:t>"</a:t>
            </a:r>
          </a:p>
          <a:p>
            <a:pPr marL="0" indent="0">
              <a:buNone/>
            </a:pPr>
            <a:r>
              <a:rPr lang="en-US" kern="1200" dirty="0" smtClean="0">
                <a:solidFill>
                  <a:schemeClr val="tx1"/>
                </a:solidFill>
                <a:latin typeface="Courier New" panose="02070309020205020404" pitchFamily="49" charset="0"/>
                <a:cs typeface="Courier New" panose="02070309020205020404" pitchFamily="49" charset="0"/>
              </a:rPr>
              <a:t>	series </a:t>
            </a:r>
            <a:r>
              <a:rPr lang="en-US" kern="1200" dirty="0">
                <a:solidFill>
                  <a:schemeClr val="tx1"/>
                </a:solidFill>
                <a:latin typeface="Courier New" panose="02070309020205020404" pitchFamily="49" charset="0"/>
                <a:cs typeface="Courier New" panose="02070309020205020404" pitchFamily="49" charset="0"/>
              </a:rPr>
              <a:t>y = %x</a:t>
            </a:r>
          </a:p>
          <a:p>
            <a:pPr marL="0" indent="0">
              <a:buNone/>
            </a:pPr>
            <a:r>
              <a:rPr lang="en-US" kern="1200" dirty="0" smtClean="0">
                <a:solidFill>
                  <a:schemeClr val="tx1"/>
                </a:solidFill>
                <a:latin typeface="Courier New" panose="02070309020205020404" pitchFamily="49" charset="0"/>
                <a:cs typeface="Courier New" panose="02070309020205020404" pitchFamily="49" charset="0"/>
              </a:rPr>
              <a:t>	series </a:t>
            </a:r>
            <a:r>
              <a:rPr lang="en-US" kern="1200" dirty="0">
                <a:solidFill>
                  <a:schemeClr val="tx1"/>
                </a:solidFill>
                <a:latin typeface="Courier New" panose="02070309020205020404" pitchFamily="49" charset="0"/>
                <a:cs typeface="Courier New" panose="02070309020205020404" pitchFamily="49" charset="0"/>
              </a:rPr>
              <a:t>z = {%x}</a:t>
            </a:r>
          </a:p>
          <a:p>
            <a:pPr marL="0" indent="0">
              <a:buNone/>
            </a:pPr>
            <a:endParaRPr lang="en-US" dirty="0" smtClean="0"/>
          </a:p>
          <a:p>
            <a:pPr marL="0" indent="0">
              <a:buNone/>
            </a:pPr>
            <a:r>
              <a:rPr lang="en-US" dirty="0" smtClean="0"/>
              <a:t>The first line assigns "</a:t>
            </a:r>
            <a:r>
              <a:rPr lang="en-US" dirty="0" err="1" smtClean="0"/>
              <a:t>gdp</a:t>
            </a:r>
            <a:r>
              <a:rPr lang="en-US" dirty="0" smtClean="0"/>
              <a:t>" to the % variable %x.</a:t>
            </a:r>
          </a:p>
          <a:p>
            <a:pPr marL="0" indent="0">
              <a:buNone/>
            </a:pPr>
            <a:endParaRPr lang="en-US" dirty="0" smtClean="0"/>
          </a:p>
          <a:p>
            <a:pPr marL="0" indent="0">
              <a:buNone/>
            </a:pPr>
            <a:r>
              <a:rPr lang="en-US" dirty="0" smtClean="0"/>
              <a:t>The second line is read by EViews as:</a:t>
            </a:r>
          </a:p>
          <a:p>
            <a:pPr marL="0" indent="0">
              <a:buNone/>
            </a:pPr>
            <a:r>
              <a:rPr lang="en-US" sz="2000" kern="1200" dirty="0" smtClean="0">
                <a:solidFill>
                  <a:schemeClr val="tx1"/>
                </a:solidFill>
                <a:latin typeface="Courier New" panose="02070309020205020404" pitchFamily="49" charset="0"/>
                <a:cs typeface="Courier New" panose="02070309020205020404" pitchFamily="49" charset="0"/>
              </a:rPr>
              <a:t>	</a:t>
            </a:r>
            <a:r>
              <a:rPr lang="en-US" kern="1200" dirty="0">
                <a:solidFill>
                  <a:schemeClr val="tx1"/>
                </a:solidFill>
                <a:latin typeface="Courier New" panose="02070309020205020404" pitchFamily="49" charset="0"/>
                <a:cs typeface="Courier New" panose="02070309020205020404" pitchFamily="49" charset="0"/>
              </a:rPr>
              <a:t>series y = "</a:t>
            </a:r>
            <a:r>
              <a:rPr lang="en-US" kern="1200" dirty="0" err="1">
                <a:solidFill>
                  <a:schemeClr val="tx1"/>
                </a:solidFill>
                <a:latin typeface="Courier New" panose="02070309020205020404" pitchFamily="49" charset="0"/>
                <a:cs typeface="Courier New" panose="02070309020205020404" pitchFamily="49" charset="0"/>
              </a:rPr>
              <a:t>gdp</a:t>
            </a:r>
            <a:r>
              <a:rPr lang="en-US" kern="1200" dirty="0">
                <a:solidFill>
                  <a:schemeClr val="tx1"/>
                </a:solidFill>
                <a:latin typeface="Courier New" panose="02070309020205020404" pitchFamily="49" charset="0"/>
                <a:cs typeface="Courier New" panose="02070309020205020404" pitchFamily="49" charset="0"/>
              </a:rPr>
              <a:t>"</a:t>
            </a:r>
          </a:p>
          <a:p>
            <a:pPr marL="0" indent="0">
              <a:buNone/>
            </a:pPr>
            <a:r>
              <a:rPr lang="en-US" dirty="0" smtClean="0"/>
              <a:t>This will error (series are numeric and cannot contain text).</a:t>
            </a:r>
          </a:p>
          <a:p>
            <a:pPr marL="0" indent="0">
              <a:buNone/>
            </a:pPr>
            <a:endParaRPr lang="en-US" dirty="0" smtClean="0"/>
          </a:p>
          <a:p>
            <a:pPr marL="0" indent="0">
              <a:buNone/>
            </a:pPr>
            <a:r>
              <a:rPr lang="en-US" dirty="0" smtClean="0"/>
              <a:t>The third line, however, is read by EViews as:</a:t>
            </a:r>
          </a:p>
          <a:p>
            <a:pPr marL="0" indent="0">
              <a:buNone/>
            </a:pPr>
            <a:r>
              <a:rPr lang="en-US" sz="2000" kern="1200" dirty="0" smtClean="0">
                <a:solidFill>
                  <a:schemeClr val="tx1"/>
                </a:solidFill>
                <a:latin typeface="Courier New" panose="02070309020205020404" pitchFamily="49" charset="0"/>
                <a:cs typeface="Courier New" panose="02070309020205020404" pitchFamily="49" charset="0"/>
              </a:rPr>
              <a:t>	</a:t>
            </a:r>
            <a:r>
              <a:rPr lang="en-US" kern="1200" dirty="0">
                <a:solidFill>
                  <a:schemeClr val="tx1"/>
                </a:solidFill>
                <a:latin typeface="Courier New" panose="02070309020205020404" pitchFamily="49" charset="0"/>
                <a:cs typeface="Courier New" panose="02070309020205020404" pitchFamily="49" charset="0"/>
              </a:rPr>
              <a:t>series z = </a:t>
            </a:r>
            <a:r>
              <a:rPr lang="en-US" kern="1200" dirty="0" err="1">
                <a:solidFill>
                  <a:schemeClr val="tx1"/>
                </a:solidFill>
                <a:latin typeface="Courier New" panose="02070309020205020404" pitchFamily="49" charset="0"/>
                <a:cs typeface="Courier New" panose="02070309020205020404" pitchFamily="49" charset="0"/>
              </a:rPr>
              <a:t>gdp</a:t>
            </a:r>
            <a:endParaRPr lang="en-US" kern="1200" dirty="0">
              <a:solidFill>
                <a:schemeClr val="tx1"/>
              </a:solidFill>
              <a:latin typeface="Courier New" panose="02070309020205020404" pitchFamily="49" charset="0"/>
              <a:cs typeface="Courier New" panose="02070309020205020404" pitchFamily="49" charset="0"/>
            </a:endParaRPr>
          </a:p>
          <a:p>
            <a:pPr marL="0" indent="0">
              <a:buNone/>
            </a:pPr>
            <a:endParaRPr lang="en-US" dirty="0"/>
          </a:p>
        </p:txBody>
      </p:sp>
      <p:sp>
        <p:nvSpPr>
          <p:cNvPr id="4" name="Slide Number Placeholder 3"/>
          <p:cNvSpPr>
            <a:spLocks noGrp="1"/>
          </p:cNvSpPr>
          <p:nvPr>
            <p:ph type="sldNum" sz="quarter" idx="10"/>
          </p:nvPr>
        </p:nvSpPr>
        <p:spPr/>
        <p:txBody>
          <a:bodyPr/>
          <a:lstStyle/>
          <a:p>
            <a:fld id="{DE4978D9-A63E-4DC7-83AE-9A1040DEDC2E}" type="slidenum">
              <a:rPr lang="en-US" smtClean="0"/>
              <a:pPr/>
              <a:t>30</a:t>
            </a:fld>
            <a:endParaRPr lang="en-US"/>
          </a:p>
        </p:txBody>
      </p:sp>
    </p:spTree>
    <p:extLst>
      <p:ext uri="{BB962C8B-B14F-4D97-AF65-F5344CB8AC3E}">
        <p14:creationId xmlns:p14="http://schemas.microsoft.com/office/powerpoint/2010/main" val="358194843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Replacement Variables</a:t>
            </a:r>
            <a:endParaRPr lang="en-US" dirty="0"/>
          </a:p>
        </p:txBody>
      </p:sp>
      <p:sp>
        <p:nvSpPr>
          <p:cNvPr id="5" name="Content Placeholder 4"/>
          <p:cNvSpPr>
            <a:spLocks noGrp="1"/>
          </p:cNvSpPr>
          <p:nvPr>
            <p:ph idx="1"/>
          </p:nvPr>
        </p:nvSpPr>
        <p:spPr>
          <a:xfrm>
            <a:off x="227013" y="1446211"/>
            <a:ext cx="8675249" cy="5329974"/>
          </a:xfrm>
        </p:spPr>
        <p:txBody>
          <a:bodyPr/>
          <a:lstStyle/>
          <a:p>
            <a:pPr marL="0" indent="0">
              <a:buNone/>
            </a:pPr>
            <a:r>
              <a:rPr lang="en-US" dirty="0" smtClean="0"/>
              <a:t>A good rule of thumb to follow when deciding whether you should enclose your % variable inside braces or not, is to think "Does EViews expect quotes in this command?" If EViews is expecting quotes, leave the % variable as it is.  If it is not expecting quotes, uses the braces.</a:t>
            </a:r>
          </a:p>
          <a:p>
            <a:pPr marL="0" indent="0">
              <a:buNone/>
            </a:pPr>
            <a:endParaRPr lang="en-US" dirty="0"/>
          </a:p>
          <a:p>
            <a:pPr marL="0" indent="0">
              <a:buNone/>
            </a:pPr>
            <a:r>
              <a:rPr lang="en-US" kern="1200" dirty="0" smtClean="0">
                <a:solidFill>
                  <a:schemeClr val="tx1"/>
                </a:solidFill>
                <a:latin typeface="Courier New" panose="02070309020205020404" pitchFamily="49" charset="0"/>
                <a:cs typeface="Courier New" panose="02070309020205020404" pitchFamily="49" charset="0"/>
              </a:rPr>
              <a:t>	series </a:t>
            </a:r>
            <a:r>
              <a:rPr lang="en-US" kern="1200" dirty="0">
                <a:solidFill>
                  <a:schemeClr val="tx1"/>
                </a:solidFill>
                <a:latin typeface="Courier New" panose="02070309020205020404" pitchFamily="49" charset="0"/>
                <a:cs typeface="Courier New" panose="02070309020205020404" pitchFamily="49" charset="0"/>
              </a:rPr>
              <a:t>y = </a:t>
            </a:r>
            <a:r>
              <a:rPr lang="en-US" kern="1200" dirty="0" smtClean="0">
                <a:solidFill>
                  <a:schemeClr val="tx1"/>
                </a:solidFill>
                <a:latin typeface="Courier New" panose="02070309020205020404" pitchFamily="49" charset="0"/>
                <a:cs typeface="Courier New" panose="02070309020205020404" pitchFamily="49" charset="0"/>
              </a:rPr>
              <a:t>{%z} + {%z}</a:t>
            </a:r>
            <a:endParaRPr lang="en-US" kern="1200" dirty="0">
              <a:solidFill>
                <a:schemeClr val="tx1"/>
              </a:solidFill>
              <a:latin typeface="Courier New" panose="02070309020205020404" pitchFamily="49" charset="0"/>
              <a:cs typeface="Courier New" panose="02070309020205020404" pitchFamily="49" charset="0"/>
            </a:endParaRPr>
          </a:p>
          <a:p>
            <a:pPr marL="0" indent="0">
              <a:buNone/>
            </a:pPr>
            <a:r>
              <a:rPr lang="en-US" dirty="0" smtClean="0"/>
              <a:t>	</a:t>
            </a:r>
            <a:r>
              <a:rPr lang="en-US" kern="1200" dirty="0">
                <a:solidFill>
                  <a:schemeClr val="tx1"/>
                </a:solidFill>
                <a:latin typeface="Courier New" panose="02070309020205020404" pitchFamily="49" charset="0"/>
                <a:cs typeface="Courier New" panose="02070309020205020404" pitchFamily="49" charset="0"/>
              </a:rPr>
              <a:t>scalar p = @</a:t>
            </a:r>
            <a:r>
              <a:rPr lang="en-US" kern="1200" dirty="0" err="1">
                <a:solidFill>
                  <a:schemeClr val="tx1"/>
                </a:solidFill>
                <a:latin typeface="Courier New" panose="02070309020205020404" pitchFamily="49" charset="0"/>
                <a:cs typeface="Courier New" panose="02070309020205020404" pitchFamily="49" charset="0"/>
              </a:rPr>
              <a:t>instr</a:t>
            </a:r>
            <a:r>
              <a:rPr lang="en-US" kern="1200" dirty="0">
                <a:solidFill>
                  <a:schemeClr val="tx1"/>
                </a:solidFill>
                <a:latin typeface="Courier New" panose="02070309020205020404" pitchFamily="49" charset="0"/>
                <a:cs typeface="Courier New" panose="02070309020205020404" pitchFamily="49" charset="0"/>
              </a:rPr>
              <a:t>(%z, %y</a:t>
            </a:r>
            <a:r>
              <a:rPr lang="en-US" kern="1200" dirty="0" smtClean="0">
                <a:solidFill>
                  <a:schemeClr val="tx1"/>
                </a:solidFill>
                <a:latin typeface="Courier New" panose="02070309020205020404" pitchFamily="49" charset="0"/>
                <a:cs typeface="Courier New" panose="02070309020205020404" pitchFamily="49" charset="0"/>
              </a:rPr>
              <a:t>)</a:t>
            </a:r>
          </a:p>
          <a:p>
            <a:pPr marL="0" indent="0">
              <a:buNone/>
            </a:pPr>
            <a:r>
              <a:rPr lang="en-US" kern="1200" dirty="0">
                <a:solidFill>
                  <a:schemeClr val="tx1"/>
                </a:solidFill>
                <a:latin typeface="Courier New" panose="02070309020205020404" pitchFamily="49" charset="0"/>
                <a:cs typeface="Courier New" panose="02070309020205020404" pitchFamily="49" charset="0"/>
              </a:rPr>
              <a:t>	</a:t>
            </a:r>
            <a:r>
              <a:rPr lang="en-US" kern="1200" dirty="0" smtClean="0">
                <a:solidFill>
                  <a:schemeClr val="tx1"/>
                </a:solidFill>
                <a:latin typeface="Courier New" panose="02070309020205020404" pitchFamily="49" charset="0"/>
                <a:cs typeface="Courier New" panose="02070309020205020404" pitchFamily="49" charset="0"/>
              </a:rPr>
              <a:t>%z = "name"</a:t>
            </a:r>
          </a:p>
          <a:p>
            <a:pPr marL="0" indent="0">
              <a:buNone/>
            </a:pPr>
            <a:r>
              <a:rPr lang="en-US" kern="1200" dirty="0">
                <a:solidFill>
                  <a:schemeClr val="tx1"/>
                </a:solidFill>
                <a:latin typeface="Courier New" panose="02070309020205020404" pitchFamily="49" charset="0"/>
                <a:cs typeface="Courier New" panose="02070309020205020404" pitchFamily="49" charset="0"/>
              </a:rPr>
              <a:t>	</a:t>
            </a:r>
            <a:r>
              <a:rPr lang="en-US" kern="1200" dirty="0" smtClean="0">
                <a:solidFill>
                  <a:schemeClr val="tx1"/>
                </a:solidFill>
                <a:latin typeface="Courier New" panose="02070309020205020404" pitchFamily="49" charset="0"/>
                <a:cs typeface="Courier New" panose="02070309020205020404" pitchFamily="49" charset="0"/>
              </a:rPr>
              <a:t>alpha a = %z</a:t>
            </a:r>
          </a:p>
          <a:p>
            <a:pPr marL="0" indent="0">
              <a:buNone/>
            </a:pPr>
            <a:r>
              <a:rPr lang="en-US" kern="1200" dirty="0">
                <a:solidFill>
                  <a:schemeClr val="tx1"/>
                </a:solidFill>
                <a:latin typeface="Courier New" panose="02070309020205020404" pitchFamily="49" charset="0"/>
                <a:cs typeface="Courier New" panose="02070309020205020404" pitchFamily="49" charset="0"/>
              </a:rPr>
              <a:t>	</a:t>
            </a:r>
            <a:r>
              <a:rPr lang="en-US" kern="1200" dirty="0" smtClean="0">
                <a:solidFill>
                  <a:schemeClr val="tx1"/>
                </a:solidFill>
                <a:latin typeface="Courier New" panose="02070309020205020404" pitchFamily="49" charset="0"/>
                <a:cs typeface="Courier New" panose="02070309020205020404" pitchFamily="49" charset="0"/>
              </a:rPr>
              <a:t>alpha b = {%z}</a:t>
            </a:r>
          </a:p>
          <a:p>
            <a:pPr marL="0" indent="0">
              <a:buNone/>
            </a:pPr>
            <a:r>
              <a:rPr lang="en-US" dirty="0" smtClean="0"/>
              <a:t>Note the difference between the last two – the first sets A equal to "name", and the second sets B equal to the alpha series called NAME. </a:t>
            </a:r>
            <a:endParaRPr lang="en-US" dirty="0"/>
          </a:p>
          <a:p>
            <a:pPr marL="0" indent="0">
              <a:buNone/>
            </a:pPr>
            <a:endParaRPr lang="en-US" kern="1200" dirty="0">
              <a:solidFill>
                <a:schemeClr val="tx1"/>
              </a:solidFill>
              <a:latin typeface="Courier New" panose="02070309020205020404" pitchFamily="49" charset="0"/>
              <a:cs typeface="Courier New" panose="02070309020205020404" pitchFamily="49" charset="0"/>
            </a:endParaRPr>
          </a:p>
          <a:p>
            <a:pPr marL="0" indent="0">
              <a:buNone/>
            </a:pPr>
            <a:endParaRPr lang="en-US" dirty="0"/>
          </a:p>
        </p:txBody>
      </p:sp>
      <p:sp>
        <p:nvSpPr>
          <p:cNvPr id="4" name="Slide Number Placeholder 3"/>
          <p:cNvSpPr>
            <a:spLocks noGrp="1"/>
          </p:cNvSpPr>
          <p:nvPr>
            <p:ph type="sldNum" sz="quarter" idx="10"/>
          </p:nvPr>
        </p:nvSpPr>
        <p:spPr/>
        <p:txBody>
          <a:bodyPr/>
          <a:lstStyle/>
          <a:p>
            <a:fld id="{DE4978D9-A63E-4DC7-83AE-9A1040DEDC2E}" type="slidenum">
              <a:rPr lang="en-US" smtClean="0"/>
              <a:pPr/>
              <a:t>31</a:t>
            </a:fld>
            <a:endParaRPr lang="en-US"/>
          </a:p>
        </p:txBody>
      </p:sp>
    </p:spTree>
    <p:extLst>
      <p:ext uri="{BB962C8B-B14F-4D97-AF65-F5344CB8AC3E}">
        <p14:creationId xmlns:p14="http://schemas.microsoft.com/office/powerpoint/2010/main" val="303579742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Arguments</a:t>
            </a:r>
            <a:endParaRPr lang="en-US" dirty="0"/>
          </a:p>
        </p:txBody>
      </p:sp>
      <p:sp>
        <p:nvSpPr>
          <p:cNvPr id="5" name="Content Placeholder 4"/>
          <p:cNvSpPr>
            <a:spLocks noGrp="1"/>
          </p:cNvSpPr>
          <p:nvPr>
            <p:ph idx="1"/>
          </p:nvPr>
        </p:nvSpPr>
        <p:spPr>
          <a:xfrm>
            <a:off x="227013" y="1446211"/>
            <a:ext cx="8675249" cy="5329974"/>
          </a:xfrm>
        </p:spPr>
        <p:txBody>
          <a:bodyPr/>
          <a:lstStyle/>
          <a:p>
            <a:pPr marL="0" indent="0">
              <a:buNone/>
            </a:pPr>
            <a:r>
              <a:rPr lang="en-US" dirty="0" smtClean="0"/>
              <a:t>Program arguments are special % string variables whose value may be changed every time you run the program. The individual arguments are called "%0", "%1", "%2" and so on.</a:t>
            </a:r>
          </a:p>
          <a:p>
            <a:pPr marL="0" indent="0">
              <a:buNone/>
            </a:pPr>
            <a:endParaRPr lang="en-US" dirty="0"/>
          </a:p>
          <a:p>
            <a:pPr marL="0" indent="0">
              <a:buNone/>
            </a:pPr>
            <a:r>
              <a:rPr lang="en-US" dirty="0" smtClean="0"/>
              <a:t>You can set the arguments using the Run dialog:</a:t>
            </a:r>
          </a:p>
          <a:p>
            <a:pPr marL="0" indent="0">
              <a:buNone/>
            </a:pPr>
            <a:endParaRPr lang="en-US" dirty="0"/>
          </a:p>
          <a:p>
            <a:pPr marL="0" indent="0">
              <a:buNone/>
            </a:pPr>
            <a:endParaRPr lang="en-US" dirty="0"/>
          </a:p>
          <a:p>
            <a:pPr marL="0" indent="0">
              <a:buNone/>
            </a:pPr>
            <a:endParaRPr lang="en-US" kern="1200" dirty="0">
              <a:solidFill>
                <a:schemeClr val="tx1"/>
              </a:solidFill>
              <a:latin typeface="Courier New" panose="02070309020205020404" pitchFamily="49" charset="0"/>
              <a:cs typeface="Courier New" panose="02070309020205020404" pitchFamily="49" charset="0"/>
            </a:endParaRPr>
          </a:p>
          <a:p>
            <a:pPr marL="0" indent="0">
              <a:buNone/>
            </a:pPr>
            <a:endParaRPr lang="en-US" dirty="0"/>
          </a:p>
        </p:txBody>
      </p:sp>
      <p:sp>
        <p:nvSpPr>
          <p:cNvPr id="4" name="Slide Number Placeholder 3"/>
          <p:cNvSpPr>
            <a:spLocks noGrp="1"/>
          </p:cNvSpPr>
          <p:nvPr>
            <p:ph type="sldNum" sz="quarter" idx="10"/>
          </p:nvPr>
        </p:nvSpPr>
        <p:spPr/>
        <p:txBody>
          <a:bodyPr/>
          <a:lstStyle/>
          <a:p>
            <a:fld id="{DE4978D9-A63E-4DC7-83AE-9A1040DEDC2E}" type="slidenum">
              <a:rPr lang="en-US" smtClean="0"/>
              <a:pPr/>
              <a:t>32</a:t>
            </a:fld>
            <a:endParaRPr lang="en-US"/>
          </a:p>
        </p:txBody>
      </p:sp>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4440" y="3365265"/>
            <a:ext cx="3618299" cy="31339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Oval 2"/>
          <p:cNvSpPr/>
          <p:nvPr/>
        </p:nvSpPr>
        <p:spPr bwMode="auto">
          <a:xfrm>
            <a:off x="484440" y="4321743"/>
            <a:ext cx="2874777" cy="818148"/>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endParaRPr>
          </a:p>
        </p:txBody>
      </p:sp>
      <p:sp>
        <p:nvSpPr>
          <p:cNvPr id="8" name="Content Placeholder 4"/>
          <p:cNvSpPr txBox="1">
            <a:spLocks/>
          </p:cNvSpPr>
          <p:nvPr/>
        </p:nvSpPr>
        <p:spPr bwMode="auto">
          <a:xfrm>
            <a:off x="4564637" y="4027954"/>
            <a:ext cx="4202134" cy="2318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171450" indent="-171450" algn="l" rtl="0" eaLnBrk="0" fontAlgn="base" hangingPunct="0">
              <a:spcBef>
                <a:spcPct val="20000"/>
              </a:spcBef>
              <a:spcAft>
                <a:spcPct val="0"/>
              </a:spcAft>
              <a:buClr>
                <a:schemeClr val="accent2"/>
              </a:buClr>
              <a:buSzPct val="90000"/>
              <a:buFont typeface="Times" pitchFamily="18" charset="0"/>
              <a:buChar char="•"/>
              <a:defRPr sz="2200">
                <a:solidFill>
                  <a:schemeClr val="hlink"/>
                </a:solidFill>
                <a:latin typeface="+mn-lt"/>
                <a:ea typeface="ＭＳ Ｐゴシック" charset="0"/>
                <a:cs typeface="+mn-cs"/>
              </a:defRPr>
            </a:lvl1pPr>
            <a:lvl2pPr marL="573088" indent="-171450" algn="l" rtl="0" eaLnBrk="0" fontAlgn="base" hangingPunct="0">
              <a:spcBef>
                <a:spcPct val="20000"/>
              </a:spcBef>
              <a:spcAft>
                <a:spcPct val="0"/>
              </a:spcAft>
              <a:buClr>
                <a:schemeClr val="accent2"/>
              </a:buClr>
              <a:buSzPct val="90000"/>
              <a:buFont typeface="Times" pitchFamily="18" charset="0"/>
              <a:buChar char="•"/>
              <a:defRPr>
                <a:solidFill>
                  <a:schemeClr val="hlink"/>
                </a:solidFill>
                <a:latin typeface="+mn-lt"/>
                <a:ea typeface="ＭＳ Ｐゴシック" charset="0"/>
              </a:defRPr>
            </a:lvl2pPr>
            <a:lvl3pPr marL="917575" indent="-173038" algn="l" rtl="0" eaLnBrk="0" fontAlgn="base" hangingPunct="0">
              <a:spcBef>
                <a:spcPct val="20000"/>
              </a:spcBef>
              <a:spcAft>
                <a:spcPct val="0"/>
              </a:spcAft>
              <a:buClr>
                <a:schemeClr val="accent2"/>
              </a:buClr>
              <a:buSzPct val="90000"/>
              <a:buFont typeface="Times" pitchFamily="18" charset="0"/>
              <a:buChar char="•"/>
              <a:defRPr sz="1400">
                <a:solidFill>
                  <a:schemeClr val="hlink"/>
                </a:solidFill>
                <a:latin typeface="+mn-lt"/>
                <a:ea typeface="ＭＳ Ｐゴシック" charset="0"/>
              </a:defRPr>
            </a:lvl3pPr>
            <a:lvl4pPr marL="1196975" indent="-165100" algn="l" rtl="0" eaLnBrk="0" fontAlgn="base" hangingPunct="0">
              <a:spcBef>
                <a:spcPct val="20000"/>
              </a:spcBef>
              <a:spcAft>
                <a:spcPct val="0"/>
              </a:spcAft>
              <a:buClr>
                <a:schemeClr val="accent2"/>
              </a:buClr>
              <a:buSzPct val="90000"/>
              <a:buFont typeface="Times" pitchFamily="18" charset="0"/>
              <a:buChar char="•"/>
              <a:defRPr sz="1200">
                <a:solidFill>
                  <a:schemeClr val="hlink"/>
                </a:solidFill>
                <a:latin typeface="+mn-lt"/>
                <a:ea typeface="ＭＳ Ｐゴシック" charset="0"/>
              </a:defRPr>
            </a:lvl4pPr>
            <a:lvl5pPr marL="1539875" indent="-171450" algn="l" rtl="0" eaLnBrk="0" fontAlgn="base" hangingPunct="0">
              <a:spcBef>
                <a:spcPct val="20000"/>
              </a:spcBef>
              <a:spcAft>
                <a:spcPct val="0"/>
              </a:spcAft>
              <a:buClr>
                <a:schemeClr val="accent2"/>
              </a:buClr>
              <a:buSzPct val="90000"/>
              <a:buFont typeface="Times" pitchFamily="18" charset="0"/>
              <a:buChar char="•"/>
              <a:defRPr sz="1200">
                <a:solidFill>
                  <a:schemeClr val="hlink"/>
                </a:solidFill>
                <a:latin typeface="+mn-lt"/>
                <a:ea typeface="ＭＳ Ｐゴシック" charset="0"/>
              </a:defRPr>
            </a:lvl5pPr>
            <a:lvl6pPr marL="1997075" indent="-171450" algn="l" rtl="0" fontAlgn="base">
              <a:spcBef>
                <a:spcPct val="20000"/>
              </a:spcBef>
              <a:spcAft>
                <a:spcPct val="0"/>
              </a:spcAft>
              <a:buClr>
                <a:schemeClr val="accent2"/>
              </a:buClr>
              <a:buSzPct val="90000"/>
              <a:buFont typeface="Times" pitchFamily="96" charset="0"/>
              <a:buChar char="•"/>
              <a:defRPr sz="1200">
                <a:solidFill>
                  <a:schemeClr val="hlink"/>
                </a:solidFill>
                <a:latin typeface="+mn-lt"/>
              </a:defRPr>
            </a:lvl6pPr>
            <a:lvl7pPr marL="2454275" indent="-171450" algn="l" rtl="0" fontAlgn="base">
              <a:spcBef>
                <a:spcPct val="20000"/>
              </a:spcBef>
              <a:spcAft>
                <a:spcPct val="0"/>
              </a:spcAft>
              <a:buClr>
                <a:schemeClr val="accent2"/>
              </a:buClr>
              <a:buSzPct val="90000"/>
              <a:buFont typeface="Times" pitchFamily="96" charset="0"/>
              <a:buChar char="•"/>
              <a:defRPr sz="1200">
                <a:solidFill>
                  <a:schemeClr val="hlink"/>
                </a:solidFill>
                <a:latin typeface="+mn-lt"/>
              </a:defRPr>
            </a:lvl7pPr>
            <a:lvl8pPr marL="2911475" indent="-171450" algn="l" rtl="0" fontAlgn="base">
              <a:spcBef>
                <a:spcPct val="20000"/>
              </a:spcBef>
              <a:spcAft>
                <a:spcPct val="0"/>
              </a:spcAft>
              <a:buClr>
                <a:schemeClr val="accent2"/>
              </a:buClr>
              <a:buSzPct val="90000"/>
              <a:buFont typeface="Times" pitchFamily="96" charset="0"/>
              <a:buChar char="•"/>
              <a:defRPr sz="1200">
                <a:solidFill>
                  <a:schemeClr val="hlink"/>
                </a:solidFill>
                <a:latin typeface="+mn-lt"/>
              </a:defRPr>
            </a:lvl8pPr>
            <a:lvl9pPr marL="3368675" indent="-171450" algn="l" rtl="0" fontAlgn="base">
              <a:spcBef>
                <a:spcPct val="20000"/>
              </a:spcBef>
              <a:spcAft>
                <a:spcPct val="0"/>
              </a:spcAft>
              <a:buClr>
                <a:schemeClr val="accent2"/>
              </a:buClr>
              <a:buSzPct val="90000"/>
              <a:buFont typeface="Times" pitchFamily="96" charset="0"/>
              <a:buChar char="•"/>
              <a:defRPr sz="1200">
                <a:solidFill>
                  <a:schemeClr val="hlink"/>
                </a:solidFill>
                <a:latin typeface="+mn-lt"/>
              </a:defRPr>
            </a:lvl9pPr>
          </a:lstStyle>
          <a:p>
            <a:pPr marL="0" indent="0">
              <a:buFont typeface="Times" pitchFamily="18" charset="0"/>
              <a:buNone/>
            </a:pPr>
            <a:r>
              <a:rPr lang="en-US" kern="0" dirty="0" smtClean="0"/>
              <a:t>Simply enter a space delimited list of values in the Program arguments box.</a:t>
            </a:r>
          </a:p>
        </p:txBody>
      </p:sp>
    </p:spTree>
    <p:extLst>
      <p:ext uri="{BB962C8B-B14F-4D97-AF65-F5344CB8AC3E}">
        <p14:creationId xmlns:p14="http://schemas.microsoft.com/office/powerpoint/2010/main" val="325382387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Arguments</a:t>
            </a:r>
            <a:endParaRPr lang="en-US" dirty="0"/>
          </a:p>
        </p:txBody>
      </p:sp>
      <p:sp>
        <p:nvSpPr>
          <p:cNvPr id="5" name="Content Placeholder 4"/>
          <p:cNvSpPr>
            <a:spLocks noGrp="1"/>
          </p:cNvSpPr>
          <p:nvPr>
            <p:ph idx="1"/>
          </p:nvPr>
        </p:nvSpPr>
        <p:spPr>
          <a:xfrm>
            <a:off x="227013" y="1446211"/>
            <a:ext cx="8675249" cy="5329974"/>
          </a:xfrm>
        </p:spPr>
        <p:txBody>
          <a:bodyPr/>
          <a:lstStyle/>
          <a:p>
            <a:pPr marL="0" indent="0">
              <a:buNone/>
            </a:pPr>
            <a:r>
              <a:rPr lang="en-US" dirty="0" smtClean="0"/>
              <a:t>For example, take the following program line:</a:t>
            </a:r>
          </a:p>
          <a:p>
            <a:pPr marL="0" indent="0">
              <a:buNone/>
            </a:pPr>
            <a:r>
              <a:rPr lang="en-US" kern="1200" dirty="0" smtClean="0">
                <a:solidFill>
                  <a:schemeClr val="tx1"/>
                </a:solidFill>
                <a:latin typeface="Courier New" panose="02070309020205020404" pitchFamily="49" charset="0"/>
                <a:cs typeface="Courier New" panose="02070309020205020404" pitchFamily="49" charset="0"/>
              </a:rPr>
              <a:t>equation </a:t>
            </a:r>
            <a:r>
              <a:rPr lang="en-US" kern="1200" dirty="0">
                <a:solidFill>
                  <a:schemeClr val="tx1"/>
                </a:solidFill>
                <a:latin typeface="Courier New" panose="02070309020205020404" pitchFamily="49" charset="0"/>
                <a:cs typeface="Courier New" panose="02070309020205020404" pitchFamily="49" charset="0"/>
              </a:rPr>
              <a:t>eq1.ls {%0} C {%1} </a:t>
            </a:r>
          </a:p>
          <a:p>
            <a:pPr marL="0" indent="0">
              <a:buNone/>
            </a:pPr>
            <a:endParaRPr lang="en-US" dirty="0"/>
          </a:p>
          <a:p>
            <a:pPr marL="0" indent="0">
              <a:buNone/>
            </a:pPr>
            <a:r>
              <a:rPr lang="en-US" dirty="0" smtClean="0"/>
              <a:t>If you enter "Y X" into the Program arguments box on the run dialog, then the program will execute the line:</a:t>
            </a:r>
          </a:p>
          <a:p>
            <a:pPr marL="0" indent="0">
              <a:buNone/>
            </a:pPr>
            <a:r>
              <a:rPr lang="en-US" kern="1200" dirty="0">
                <a:solidFill>
                  <a:schemeClr val="tx1"/>
                </a:solidFill>
                <a:latin typeface="Courier New" panose="02070309020205020404" pitchFamily="49" charset="0"/>
                <a:cs typeface="Courier New" panose="02070309020205020404" pitchFamily="49" charset="0"/>
              </a:rPr>
              <a:t>equation eq1.ls </a:t>
            </a:r>
            <a:r>
              <a:rPr lang="en-US" kern="1200" dirty="0" smtClean="0">
                <a:solidFill>
                  <a:schemeClr val="tx1"/>
                </a:solidFill>
                <a:latin typeface="Courier New" panose="02070309020205020404" pitchFamily="49" charset="0"/>
                <a:cs typeface="Courier New" panose="02070309020205020404" pitchFamily="49" charset="0"/>
              </a:rPr>
              <a:t>Y </a:t>
            </a:r>
            <a:r>
              <a:rPr lang="en-US" kern="1200" dirty="0">
                <a:solidFill>
                  <a:schemeClr val="tx1"/>
                </a:solidFill>
                <a:latin typeface="Courier New" panose="02070309020205020404" pitchFamily="49" charset="0"/>
                <a:cs typeface="Courier New" panose="02070309020205020404" pitchFamily="49" charset="0"/>
              </a:rPr>
              <a:t>C </a:t>
            </a:r>
            <a:r>
              <a:rPr lang="en-US" kern="1200" dirty="0" smtClean="0">
                <a:solidFill>
                  <a:schemeClr val="tx1"/>
                </a:solidFill>
                <a:latin typeface="Courier New" panose="02070309020205020404" pitchFamily="49" charset="0"/>
                <a:cs typeface="Courier New" panose="02070309020205020404" pitchFamily="49" charset="0"/>
              </a:rPr>
              <a:t>X </a:t>
            </a:r>
            <a:endParaRPr lang="en-US" kern="1200" dirty="0">
              <a:solidFill>
                <a:schemeClr val="tx1"/>
              </a:solidFill>
              <a:latin typeface="Courier New" panose="02070309020205020404" pitchFamily="49" charset="0"/>
              <a:cs typeface="Courier New" panose="02070309020205020404" pitchFamily="49" charset="0"/>
            </a:endParaRPr>
          </a:p>
          <a:p>
            <a:pPr marL="0" indent="0">
              <a:buNone/>
            </a:pPr>
            <a:endParaRPr lang="en-US" dirty="0" smtClean="0"/>
          </a:p>
          <a:p>
            <a:pPr marL="0" indent="0">
              <a:buNone/>
            </a:pPr>
            <a:r>
              <a:rPr lang="en-US" dirty="0" smtClean="0"/>
              <a:t>Whereas entering "GDP UNEMP" would execute:</a:t>
            </a:r>
          </a:p>
          <a:p>
            <a:pPr marL="0" indent="0">
              <a:buNone/>
            </a:pPr>
            <a:r>
              <a:rPr lang="en-US" kern="1200" dirty="0">
                <a:solidFill>
                  <a:schemeClr val="tx1"/>
                </a:solidFill>
                <a:latin typeface="Courier New" panose="02070309020205020404" pitchFamily="49" charset="0"/>
                <a:cs typeface="Courier New" panose="02070309020205020404" pitchFamily="49" charset="0"/>
              </a:rPr>
              <a:t>equation eq1.ls </a:t>
            </a:r>
            <a:r>
              <a:rPr lang="en-US" kern="1200" dirty="0" smtClean="0">
                <a:solidFill>
                  <a:schemeClr val="tx1"/>
                </a:solidFill>
                <a:latin typeface="Courier New" panose="02070309020205020404" pitchFamily="49" charset="0"/>
                <a:cs typeface="Courier New" panose="02070309020205020404" pitchFamily="49" charset="0"/>
              </a:rPr>
              <a:t>GDP </a:t>
            </a:r>
            <a:r>
              <a:rPr lang="en-US" kern="1200" dirty="0">
                <a:solidFill>
                  <a:schemeClr val="tx1"/>
                </a:solidFill>
                <a:latin typeface="Courier New" panose="02070309020205020404" pitchFamily="49" charset="0"/>
                <a:cs typeface="Courier New" panose="02070309020205020404" pitchFamily="49" charset="0"/>
              </a:rPr>
              <a:t>C </a:t>
            </a:r>
            <a:r>
              <a:rPr lang="en-US" kern="1200" dirty="0" smtClean="0">
                <a:solidFill>
                  <a:schemeClr val="tx1"/>
                </a:solidFill>
                <a:latin typeface="Courier New" panose="02070309020205020404" pitchFamily="49" charset="0"/>
                <a:cs typeface="Courier New" panose="02070309020205020404" pitchFamily="49" charset="0"/>
              </a:rPr>
              <a:t>UNEMP</a:t>
            </a:r>
            <a:endParaRPr lang="en-US" kern="1200" dirty="0">
              <a:solidFill>
                <a:schemeClr val="tx1"/>
              </a:solidFill>
              <a:latin typeface="Courier New" panose="02070309020205020404" pitchFamily="49" charset="0"/>
              <a:cs typeface="Courier New" panose="02070309020205020404" pitchFamily="49" charset="0"/>
            </a:endParaRPr>
          </a:p>
          <a:p>
            <a:pPr marL="0" indent="0">
              <a:buNone/>
            </a:pPr>
            <a:endParaRPr lang="en-US" dirty="0"/>
          </a:p>
          <a:p>
            <a:pPr marL="0" indent="0">
              <a:buNone/>
            </a:pPr>
            <a:endParaRPr lang="en-US" kern="1200" dirty="0">
              <a:solidFill>
                <a:schemeClr val="tx1"/>
              </a:solidFill>
              <a:latin typeface="Courier New" panose="02070309020205020404" pitchFamily="49" charset="0"/>
              <a:cs typeface="Courier New" panose="02070309020205020404" pitchFamily="49" charset="0"/>
            </a:endParaRPr>
          </a:p>
          <a:p>
            <a:pPr marL="0" indent="0">
              <a:buNone/>
            </a:pPr>
            <a:endParaRPr lang="en-US" dirty="0"/>
          </a:p>
        </p:txBody>
      </p:sp>
      <p:sp>
        <p:nvSpPr>
          <p:cNvPr id="4" name="Slide Number Placeholder 3"/>
          <p:cNvSpPr>
            <a:spLocks noGrp="1"/>
          </p:cNvSpPr>
          <p:nvPr>
            <p:ph type="sldNum" sz="quarter" idx="10"/>
          </p:nvPr>
        </p:nvSpPr>
        <p:spPr/>
        <p:txBody>
          <a:bodyPr/>
          <a:lstStyle/>
          <a:p>
            <a:fld id="{DE4978D9-A63E-4DC7-83AE-9A1040DEDC2E}" type="slidenum">
              <a:rPr lang="en-US" smtClean="0"/>
              <a:pPr/>
              <a:t>33</a:t>
            </a:fld>
            <a:endParaRPr lang="en-US"/>
          </a:p>
        </p:txBody>
      </p:sp>
    </p:spTree>
    <p:extLst>
      <p:ext uri="{BB962C8B-B14F-4D97-AF65-F5344CB8AC3E}">
        <p14:creationId xmlns:p14="http://schemas.microsoft.com/office/powerpoint/2010/main" val="380639398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p:txBody>
          <a:bodyPr/>
          <a:lstStyle/>
          <a:p>
            <a:pPr marL="0" indent="0">
              <a:buFont typeface="Times" panose="02020603050405020304" pitchFamily="18" charset="0"/>
              <a:buNone/>
            </a:pPr>
            <a:endParaRPr lang="en-US" dirty="0" smtClean="0">
              <a:ea typeface="ＭＳ Ｐゴシック" panose="020B0600070205080204" pitchFamily="34" charset="-128"/>
            </a:endParaRPr>
          </a:p>
          <a:p>
            <a:pPr marL="0" indent="0">
              <a:buFont typeface="Times" panose="02020603050405020304" pitchFamily="18" charset="0"/>
              <a:buNone/>
            </a:pPr>
            <a:endParaRPr lang="en-US" dirty="0" smtClean="0">
              <a:ea typeface="ＭＳ Ｐゴシック" panose="020B0600070205080204" pitchFamily="34" charset="-128"/>
            </a:endParaRPr>
          </a:p>
          <a:p>
            <a:pPr marL="0" indent="0">
              <a:buFont typeface="Times" panose="02020603050405020304" pitchFamily="18" charset="0"/>
              <a:buNone/>
            </a:pPr>
            <a:endParaRPr lang="en-US" dirty="0" smtClean="0">
              <a:ea typeface="ＭＳ Ｐゴシック" panose="020B0600070205080204" pitchFamily="34" charset="-128"/>
            </a:endParaRPr>
          </a:p>
          <a:p>
            <a:pPr marL="0" indent="0" algn="ctr">
              <a:buFont typeface="Times" panose="02020603050405020304" pitchFamily="18" charset="0"/>
              <a:buNone/>
            </a:pPr>
            <a:r>
              <a:rPr lang="en-US" sz="3200" b="1" dirty="0" smtClean="0">
                <a:solidFill>
                  <a:schemeClr val="accent1"/>
                </a:solidFill>
                <a:ea typeface="ＭＳ Ｐゴシック" panose="020B0600070205080204" pitchFamily="34" charset="-128"/>
              </a:rPr>
              <a:t>Control of Execution</a:t>
            </a:r>
          </a:p>
        </p:txBody>
      </p:sp>
      <p:sp>
        <p:nvSpPr>
          <p:cNvPr id="512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panose="020B0604020202020204" pitchFamily="34" charset="0"/>
                <a:ea typeface="ＭＳ Ｐゴシック" panose="020B0600070205080204" pitchFamily="34" charset="-128"/>
              </a:defRPr>
            </a:lvl1pPr>
            <a:lvl2pPr marL="742950" indent="-285750">
              <a:defRPr sz="1000">
                <a:solidFill>
                  <a:schemeClr val="tx1"/>
                </a:solidFill>
                <a:latin typeface="Arial" panose="020B0604020202020204" pitchFamily="34" charset="0"/>
                <a:ea typeface="ＭＳ Ｐゴシック" panose="020B0600070205080204" pitchFamily="34" charset="-128"/>
              </a:defRPr>
            </a:lvl2pPr>
            <a:lvl3pPr marL="1143000" indent="-228600">
              <a:defRPr sz="1000">
                <a:solidFill>
                  <a:schemeClr val="tx1"/>
                </a:solidFill>
                <a:latin typeface="Arial" panose="020B0604020202020204" pitchFamily="34" charset="0"/>
                <a:ea typeface="ＭＳ Ｐゴシック" panose="020B0600070205080204" pitchFamily="34" charset="-128"/>
              </a:defRPr>
            </a:lvl3pPr>
            <a:lvl4pPr marL="1600200" indent="-228600">
              <a:defRPr sz="1000">
                <a:solidFill>
                  <a:schemeClr val="tx1"/>
                </a:solidFill>
                <a:latin typeface="Arial" panose="020B0604020202020204" pitchFamily="34" charset="0"/>
                <a:ea typeface="ＭＳ Ｐゴシック" panose="020B0600070205080204" pitchFamily="34" charset="-128"/>
              </a:defRPr>
            </a:lvl4pPr>
            <a:lvl5pPr marL="2057400" indent="-228600">
              <a:defRPr sz="1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fld id="{F589F1F9-8A3E-4CDB-9D65-F5D14F5B39F3}" type="slidenum">
              <a:rPr lang="en-US" sz="800" smtClean="0">
                <a:solidFill>
                  <a:srgbClr val="808080"/>
                </a:solidFill>
              </a:rPr>
              <a:pPr/>
              <a:t>34</a:t>
            </a:fld>
            <a:endParaRPr lang="en-US" sz="800">
              <a:solidFill>
                <a:srgbClr val="808080"/>
              </a:solidFill>
            </a:endParaRPr>
          </a:p>
        </p:txBody>
      </p:sp>
    </p:spTree>
    <p:extLst>
      <p:ext uri="{BB962C8B-B14F-4D97-AF65-F5344CB8AC3E}">
        <p14:creationId xmlns:p14="http://schemas.microsoft.com/office/powerpoint/2010/main" val="215091010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If/else/</a:t>
            </a:r>
            <a:r>
              <a:rPr lang="en-US" dirty="0" err="1" smtClean="0"/>
              <a:t>endif</a:t>
            </a:r>
            <a:r>
              <a:rPr lang="en-US" dirty="0" smtClean="0"/>
              <a:t> statements</a:t>
            </a:r>
            <a:endParaRPr lang="en-US" dirty="0"/>
          </a:p>
        </p:txBody>
      </p:sp>
      <p:sp>
        <p:nvSpPr>
          <p:cNvPr id="5" name="Content Placeholder 4"/>
          <p:cNvSpPr>
            <a:spLocks noGrp="1"/>
          </p:cNvSpPr>
          <p:nvPr>
            <p:ph idx="1"/>
          </p:nvPr>
        </p:nvSpPr>
        <p:spPr>
          <a:xfrm>
            <a:off x="227013" y="1446211"/>
            <a:ext cx="8675249" cy="5329974"/>
          </a:xfrm>
        </p:spPr>
        <p:txBody>
          <a:bodyPr/>
          <a:lstStyle/>
          <a:p>
            <a:pPr marL="0" indent="0">
              <a:buNone/>
            </a:pPr>
            <a:r>
              <a:rPr lang="en-US" dirty="0" smtClean="0"/>
              <a:t>If statements are used when you wish to execute a line of code only if a certain condition is met. The basic syntax is:</a:t>
            </a:r>
          </a:p>
          <a:p>
            <a:pPr marL="0" indent="0">
              <a:buNone/>
            </a:pPr>
            <a:r>
              <a:rPr lang="en-US" kern="1200" dirty="0" smtClean="0">
                <a:solidFill>
                  <a:schemeClr val="tx1"/>
                </a:solidFill>
                <a:latin typeface="Courier New" panose="02070309020205020404" pitchFamily="49" charset="0"/>
                <a:cs typeface="Courier New" panose="02070309020205020404" pitchFamily="49" charset="0"/>
              </a:rPr>
              <a:t>if </a:t>
            </a:r>
            <a:r>
              <a:rPr lang="en-US" kern="1200" dirty="0">
                <a:solidFill>
                  <a:schemeClr val="tx1"/>
                </a:solidFill>
                <a:latin typeface="Courier New" panose="02070309020205020404" pitchFamily="49" charset="0"/>
                <a:cs typeface="Courier New" panose="02070309020205020404" pitchFamily="49" charset="0"/>
              </a:rPr>
              <a:t>[condition] then</a:t>
            </a:r>
          </a:p>
          <a:p>
            <a:pPr marL="0" indent="0">
              <a:buNone/>
            </a:pPr>
            <a:r>
              <a:rPr lang="en-US" kern="1200" dirty="0">
                <a:solidFill>
                  <a:schemeClr val="tx1"/>
                </a:solidFill>
                <a:latin typeface="Courier New" panose="02070309020205020404" pitchFamily="49" charset="0"/>
                <a:cs typeface="Courier New" panose="02070309020205020404" pitchFamily="49" charset="0"/>
              </a:rPr>
              <a:t>'</a:t>
            </a:r>
            <a:r>
              <a:rPr lang="en-US" kern="1200" dirty="0" smtClean="0">
                <a:solidFill>
                  <a:schemeClr val="tx1"/>
                </a:solidFill>
                <a:latin typeface="Courier New" panose="02070309020205020404" pitchFamily="49" charset="0"/>
                <a:cs typeface="Courier New" panose="02070309020205020404" pitchFamily="49" charset="0"/>
              </a:rPr>
              <a:t>line </a:t>
            </a:r>
            <a:r>
              <a:rPr lang="en-US" kern="1200" dirty="0">
                <a:solidFill>
                  <a:schemeClr val="tx1"/>
                </a:solidFill>
                <a:latin typeface="Courier New" panose="02070309020205020404" pitchFamily="49" charset="0"/>
                <a:cs typeface="Courier New" panose="02070309020205020404" pitchFamily="49" charset="0"/>
              </a:rPr>
              <a:t>of code to execute</a:t>
            </a:r>
          </a:p>
          <a:p>
            <a:pPr marL="0" indent="0">
              <a:buNone/>
            </a:pPr>
            <a:r>
              <a:rPr lang="en-US" kern="1200" dirty="0" err="1">
                <a:solidFill>
                  <a:schemeClr val="tx1"/>
                </a:solidFill>
                <a:latin typeface="Courier New" panose="02070309020205020404" pitchFamily="49" charset="0"/>
                <a:cs typeface="Courier New" panose="02070309020205020404" pitchFamily="49" charset="0"/>
              </a:rPr>
              <a:t>e</a:t>
            </a:r>
            <a:r>
              <a:rPr lang="en-US" kern="1200" dirty="0" err="1" smtClean="0">
                <a:solidFill>
                  <a:schemeClr val="tx1"/>
                </a:solidFill>
                <a:latin typeface="Courier New" panose="02070309020205020404" pitchFamily="49" charset="0"/>
                <a:cs typeface="Courier New" panose="02070309020205020404" pitchFamily="49" charset="0"/>
              </a:rPr>
              <a:t>ndif</a:t>
            </a:r>
            <a:endParaRPr lang="en-US" kern="1200" dirty="0" smtClean="0">
              <a:solidFill>
                <a:schemeClr val="tx1"/>
              </a:solidFill>
              <a:latin typeface="Courier New" panose="02070309020205020404" pitchFamily="49" charset="0"/>
              <a:cs typeface="Courier New" panose="02070309020205020404" pitchFamily="49" charset="0"/>
            </a:endParaRPr>
          </a:p>
          <a:p>
            <a:pPr marL="0" indent="0">
              <a:buNone/>
            </a:pPr>
            <a:endParaRPr lang="en-US" kern="1200" dirty="0">
              <a:solidFill>
                <a:schemeClr val="tx1"/>
              </a:solidFill>
              <a:latin typeface="Courier New" panose="02070309020205020404" pitchFamily="49" charset="0"/>
              <a:cs typeface="Courier New" panose="02070309020205020404" pitchFamily="49" charset="0"/>
            </a:endParaRPr>
          </a:p>
          <a:p>
            <a:pPr marL="0" indent="0">
              <a:buNone/>
            </a:pPr>
            <a:r>
              <a:rPr lang="en-US" dirty="0"/>
              <a:t>[condition</a:t>
            </a:r>
            <a:r>
              <a:rPr lang="en-US" dirty="0" smtClean="0"/>
              <a:t>] must be an expression that evaluates to a scalar value of 1 or 0, or a scalar true/false.  Note this means you </a:t>
            </a:r>
            <a:r>
              <a:rPr lang="en-US" i="1" dirty="0" smtClean="0"/>
              <a:t>cannot</a:t>
            </a:r>
            <a:r>
              <a:rPr lang="en-US" dirty="0" smtClean="0"/>
              <a:t>, in general, use a series expression as part of an if statement.</a:t>
            </a:r>
            <a:endParaRPr lang="en-US" dirty="0"/>
          </a:p>
        </p:txBody>
      </p:sp>
      <p:sp>
        <p:nvSpPr>
          <p:cNvPr id="4" name="Slide Number Placeholder 3"/>
          <p:cNvSpPr>
            <a:spLocks noGrp="1"/>
          </p:cNvSpPr>
          <p:nvPr>
            <p:ph type="sldNum" sz="quarter" idx="10"/>
          </p:nvPr>
        </p:nvSpPr>
        <p:spPr/>
        <p:txBody>
          <a:bodyPr/>
          <a:lstStyle/>
          <a:p>
            <a:fld id="{DE4978D9-A63E-4DC7-83AE-9A1040DEDC2E}" type="slidenum">
              <a:rPr lang="en-US" smtClean="0"/>
              <a:pPr/>
              <a:t>35</a:t>
            </a:fld>
            <a:endParaRPr lang="en-US"/>
          </a:p>
        </p:txBody>
      </p:sp>
    </p:spTree>
    <p:extLst>
      <p:ext uri="{BB962C8B-B14F-4D97-AF65-F5344CB8AC3E}">
        <p14:creationId xmlns:p14="http://schemas.microsoft.com/office/powerpoint/2010/main" val="64808134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If/else/</a:t>
            </a:r>
            <a:r>
              <a:rPr lang="en-US" dirty="0" err="1" smtClean="0"/>
              <a:t>endif</a:t>
            </a:r>
            <a:r>
              <a:rPr lang="en-US" dirty="0" smtClean="0"/>
              <a:t> statements</a:t>
            </a:r>
            <a:endParaRPr lang="en-US" dirty="0"/>
          </a:p>
        </p:txBody>
      </p:sp>
      <p:sp>
        <p:nvSpPr>
          <p:cNvPr id="5" name="Content Placeholder 4"/>
          <p:cNvSpPr>
            <a:spLocks noGrp="1"/>
          </p:cNvSpPr>
          <p:nvPr>
            <p:ph idx="1"/>
          </p:nvPr>
        </p:nvSpPr>
        <p:spPr>
          <a:xfrm>
            <a:off x="227013" y="1446211"/>
            <a:ext cx="8675249" cy="5329974"/>
          </a:xfrm>
        </p:spPr>
        <p:txBody>
          <a:bodyPr/>
          <a:lstStyle/>
          <a:p>
            <a:pPr marL="0" indent="0">
              <a:buNone/>
            </a:pPr>
            <a:r>
              <a:rPr lang="en-US" dirty="0" smtClean="0"/>
              <a:t>Examples:</a:t>
            </a:r>
          </a:p>
          <a:p>
            <a:pPr marL="0" indent="0">
              <a:buNone/>
            </a:pPr>
            <a:r>
              <a:rPr lang="en-US" kern="1200" dirty="0" smtClean="0">
                <a:solidFill>
                  <a:schemeClr val="tx1"/>
                </a:solidFill>
                <a:latin typeface="Courier New" panose="02070309020205020404" pitchFamily="49" charset="0"/>
                <a:cs typeface="Courier New" panose="02070309020205020404" pitchFamily="49" charset="0"/>
              </a:rPr>
              <a:t>if 1+1=2 </a:t>
            </a:r>
            <a:r>
              <a:rPr lang="en-US" kern="1200" dirty="0">
                <a:solidFill>
                  <a:schemeClr val="tx1"/>
                </a:solidFill>
                <a:latin typeface="Courier New" panose="02070309020205020404" pitchFamily="49" charset="0"/>
                <a:cs typeface="Courier New" panose="02070309020205020404" pitchFamily="49" charset="0"/>
              </a:rPr>
              <a:t>then</a:t>
            </a:r>
          </a:p>
          <a:p>
            <a:pPr marL="0" indent="0">
              <a:buNone/>
            </a:pPr>
            <a:r>
              <a:rPr lang="en-US" kern="1200" dirty="0" err="1" smtClean="0">
                <a:solidFill>
                  <a:schemeClr val="tx1"/>
                </a:solidFill>
                <a:latin typeface="Courier New" panose="02070309020205020404" pitchFamily="49" charset="0"/>
                <a:cs typeface="Courier New" panose="02070309020205020404" pitchFamily="49" charset="0"/>
              </a:rPr>
              <a:t>wfcreate</a:t>
            </a:r>
            <a:r>
              <a:rPr lang="en-US" kern="1200" dirty="0" smtClean="0">
                <a:solidFill>
                  <a:schemeClr val="tx1"/>
                </a:solidFill>
                <a:latin typeface="Courier New" panose="02070309020205020404" pitchFamily="49" charset="0"/>
                <a:cs typeface="Courier New" panose="02070309020205020404" pitchFamily="49" charset="0"/>
              </a:rPr>
              <a:t> a 1990 2000</a:t>
            </a:r>
            <a:endParaRPr lang="en-US" kern="1200" dirty="0">
              <a:solidFill>
                <a:schemeClr val="tx1"/>
              </a:solidFill>
              <a:latin typeface="Courier New" panose="02070309020205020404" pitchFamily="49" charset="0"/>
              <a:cs typeface="Courier New" panose="02070309020205020404" pitchFamily="49" charset="0"/>
            </a:endParaRPr>
          </a:p>
          <a:p>
            <a:pPr marL="0" indent="0">
              <a:buNone/>
            </a:pPr>
            <a:r>
              <a:rPr lang="en-US" kern="1200" dirty="0" err="1" smtClean="0">
                <a:solidFill>
                  <a:schemeClr val="tx1"/>
                </a:solidFill>
                <a:latin typeface="Courier New" panose="02070309020205020404" pitchFamily="49" charset="0"/>
                <a:cs typeface="Courier New" panose="02070309020205020404" pitchFamily="49" charset="0"/>
              </a:rPr>
              <a:t>endif</a:t>
            </a:r>
            <a:endParaRPr lang="en-US" kern="1200" dirty="0" smtClean="0">
              <a:solidFill>
                <a:schemeClr val="tx1"/>
              </a:solidFill>
              <a:latin typeface="Courier New" panose="02070309020205020404" pitchFamily="49" charset="0"/>
              <a:cs typeface="Courier New" panose="02070309020205020404" pitchFamily="49" charset="0"/>
            </a:endParaRPr>
          </a:p>
          <a:p>
            <a:pPr marL="0" indent="0">
              <a:buNone/>
            </a:pPr>
            <a:r>
              <a:rPr lang="en-US" dirty="0" smtClean="0"/>
              <a:t>Since 1+1 does equal 2, the </a:t>
            </a:r>
            <a:r>
              <a:rPr lang="en-US" dirty="0" err="1" smtClean="0"/>
              <a:t>wfcreate</a:t>
            </a:r>
            <a:r>
              <a:rPr lang="en-US" dirty="0" smtClean="0"/>
              <a:t> command will be executed (creating an annual workfile between 1990 and 2000).</a:t>
            </a:r>
          </a:p>
          <a:p>
            <a:pPr marL="0" indent="0">
              <a:buNone/>
            </a:pPr>
            <a:endParaRPr lang="en-US" kern="1200" dirty="0">
              <a:solidFill>
                <a:schemeClr val="tx1"/>
              </a:solidFill>
              <a:latin typeface="Courier New" panose="02070309020205020404" pitchFamily="49" charset="0"/>
              <a:cs typeface="Courier New" panose="02070309020205020404" pitchFamily="49" charset="0"/>
            </a:endParaRPr>
          </a:p>
          <a:p>
            <a:pPr marL="0" indent="0">
              <a:buNone/>
            </a:pPr>
            <a:r>
              <a:rPr lang="en-US" kern="1200" dirty="0">
                <a:solidFill>
                  <a:schemeClr val="tx1"/>
                </a:solidFill>
                <a:latin typeface="Courier New" panose="02070309020205020404" pitchFamily="49" charset="0"/>
                <a:cs typeface="Courier New" panose="02070309020205020404" pitchFamily="49" charset="0"/>
              </a:rPr>
              <a:t>i</a:t>
            </a:r>
            <a:r>
              <a:rPr lang="en-US" kern="1200" dirty="0" smtClean="0">
                <a:solidFill>
                  <a:schemeClr val="tx1"/>
                </a:solidFill>
                <a:latin typeface="Courier New" panose="02070309020205020404" pitchFamily="49" charset="0"/>
                <a:cs typeface="Courier New" panose="02070309020205020404" pitchFamily="49" charset="0"/>
              </a:rPr>
              <a:t>f !p&gt;3 </a:t>
            </a:r>
            <a:r>
              <a:rPr lang="en-US" kern="1200" dirty="0">
                <a:solidFill>
                  <a:schemeClr val="tx1"/>
                </a:solidFill>
                <a:latin typeface="Courier New" panose="02070309020205020404" pitchFamily="49" charset="0"/>
                <a:cs typeface="Courier New" panose="02070309020205020404" pitchFamily="49" charset="0"/>
              </a:rPr>
              <a:t>then</a:t>
            </a:r>
          </a:p>
          <a:p>
            <a:pPr marL="0" indent="0">
              <a:buNone/>
            </a:pPr>
            <a:r>
              <a:rPr lang="en-US" kern="1200" dirty="0">
                <a:solidFill>
                  <a:schemeClr val="tx1"/>
                </a:solidFill>
                <a:latin typeface="Courier New" panose="02070309020205020404" pitchFamily="49" charset="0"/>
                <a:cs typeface="Courier New" panose="02070309020205020404" pitchFamily="49" charset="0"/>
              </a:rPr>
              <a:t>e</a:t>
            </a:r>
            <a:r>
              <a:rPr lang="en-US" kern="1200" dirty="0" smtClean="0">
                <a:solidFill>
                  <a:schemeClr val="tx1"/>
                </a:solidFill>
                <a:latin typeface="Courier New" panose="02070309020205020404" pitchFamily="49" charset="0"/>
                <a:cs typeface="Courier New" panose="02070309020205020404" pitchFamily="49" charset="0"/>
              </a:rPr>
              <a:t>quation eq1.ls y c x1 x2</a:t>
            </a:r>
            <a:endParaRPr lang="en-US" kern="1200" dirty="0">
              <a:solidFill>
                <a:schemeClr val="tx1"/>
              </a:solidFill>
              <a:latin typeface="Courier New" panose="02070309020205020404" pitchFamily="49" charset="0"/>
              <a:cs typeface="Courier New" panose="02070309020205020404" pitchFamily="49" charset="0"/>
            </a:endParaRPr>
          </a:p>
          <a:p>
            <a:pPr marL="0" indent="0">
              <a:buNone/>
            </a:pPr>
            <a:r>
              <a:rPr lang="en-US" kern="1200" dirty="0" err="1">
                <a:solidFill>
                  <a:schemeClr val="tx1"/>
                </a:solidFill>
                <a:latin typeface="Courier New" panose="02070309020205020404" pitchFamily="49" charset="0"/>
                <a:cs typeface="Courier New" panose="02070309020205020404" pitchFamily="49" charset="0"/>
              </a:rPr>
              <a:t>endif</a:t>
            </a:r>
            <a:endParaRPr lang="en-US" kern="1200" dirty="0">
              <a:solidFill>
                <a:schemeClr val="tx1"/>
              </a:solidFill>
              <a:latin typeface="Courier New" panose="02070309020205020404" pitchFamily="49" charset="0"/>
              <a:cs typeface="Courier New" panose="02070309020205020404" pitchFamily="49" charset="0"/>
            </a:endParaRPr>
          </a:p>
          <a:p>
            <a:pPr marL="0" indent="0">
              <a:buNone/>
            </a:pPr>
            <a:r>
              <a:rPr lang="en-US" dirty="0" smtClean="0"/>
              <a:t>Only if the program variable, !p, is greater than three will equation EQ1 be estimated.</a:t>
            </a:r>
            <a:endParaRPr lang="en-US" dirty="0"/>
          </a:p>
          <a:p>
            <a:pPr marL="0" indent="0">
              <a:buNone/>
            </a:pPr>
            <a:endParaRPr lang="en-US" kern="1200" dirty="0">
              <a:solidFill>
                <a:schemeClr val="tx1"/>
              </a:solidFill>
              <a:latin typeface="Courier New" panose="02070309020205020404" pitchFamily="49" charset="0"/>
              <a:cs typeface="Courier New" panose="02070309020205020404" pitchFamily="49" charset="0"/>
            </a:endParaRPr>
          </a:p>
        </p:txBody>
      </p:sp>
      <p:sp>
        <p:nvSpPr>
          <p:cNvPr id="4" name="Slide Number Placeholder 3"/>
          <p:cNvSpPr>
            <a:spLocks noGrp="1"/>
          </p:cNvSpPr>
          <p:nvPr>
            <p:ph type="sldNum" sz="quarter" idx="10"/>
          </p:nvPr>
        </p:nvSpPr>
        <p:spPr/>
        <p:txBody>
          <a:bodyPr/>
          <a:lstStyle/>
          <a:p>
            <a:fld id="{DE4978D9-A63E-4DC7-83AE-9A1040DEDC2E}" type="slidenum">
              <a:rPr lang="en-US" smtClean="0"/>
              <a:pPr/>
              <a:t>36</a:t>
            </a:fld>
            <a:endParaRPr lang="en-US"/>
          </a:p>
        </p:txBody>
      </p:sp>
    </p:spTree>
    <p:extLst>
      <p:ext uri="{BB962C8B-B14F-4D97-AF65-F5344CB8AC3E}">
        <p14:creationId xmlns:p14="http://schemas.microsoft.com/office/powerpoint/2010/main" val="75366186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If/else/</a:t>
            </a:r>
            <a:r>
              <a:rPr lang="en-US" dirty="0" err="1" smtClean="0"/>
              <a:t>endif</a:t>
            </a:r>
            <a:r>
              <a:rPr lang="en-US" dirty="0" smtClean="0"/>
              <a:t> statements</a:t>
            </a:r>
            <a:endParaRPr lang="en-US" dirty="0"/>
          </a:p>
        </p:txBody>
      </p:sp>
      <p:sp>
        <p:nvSpPr>
          <p:cNvPr id="5" name="Content Placeholder 4"/>
          <p:cNvSpPr>
            <a:spLocks noGrp="1"/>
          </p:cNvSpPr>
          <p:nvPr>
            <p:ph idx="1"/>
          </p:nvPr>
        </p:nvSpPr>
        <p:spPr>
          <a:xfrm>
            <a:off x="227013" y="1446211"/>
            <a:ext cx="8675249" cy="5329974"/>
          </a:xfrm>
        </p:spPr>
        <p:txBody>
          <a:bodyPr/>
          <a:lstStyle/>
          <a:p>
            <a:pPr marL="0" indent="0">
              <a:buNone/>
            </a:pPr>
            <a:r>
              <a:rPr lang="en-US" kern="1200" dirty="0" smtClean="0">
                <a:solidFill>
                  <a:schemeClr val="tx1"/>
                </a:solidFill>
                <a:latin typeface="Courier New" panose="02070309020205020404" pitchFamily="49" charset="0"/>
                <a:cs typeface="Courier New" panose="02070309020205020404" pitchFamily="49" charset="0"/>
              </a:rPr>
              <a:t>if @</a:t>
            </a:r>
            <a:r>
              <a:rPr lang="en-US" kern="1200" dirty="0" err="1" smtClean="0">
                <a:solidFill>
                  <a:schemeClr val="tx1"/>
                </a:solidFill>
                <a:latin typeface="Courier New" panose="02070309020205020404" pitchFamily="49" charset="0"/>
                <a:cs typeface="Courier New" panose="02070309020205020404" pitchFamily="49" charset="0"/>
              </a:rPr>
              <a:t>instr</a:t>
            </a:r>
            <a:r>
              <a:rPr lang="en-US" kern="1200" dirty="0" smtClean="0">
                <a:solidFill>
                  <a:schemeClr val="tx1"/>
                </a:solidFill>
                <a:latin typeface="Courier New" panose="02070309020205020404" pitchFamily="49" charset="0"/>
                <a:cs typeface="Courier New" panose="02070309020205020404" pitchFamily="49" charset="0"/>
              </a:rPr>
              <a:t>(%x, "</a:t>
            </a:r>
            <a:r>
              <a:rPr lang="en-US" kern="1200" dirty="0" err="1" smtClean="0">
                <a:solidFill>
                  <a:schemeClr val="tx1"/>
                </a:solidFill>
                <a:latin typeface="Courier New" panose="02070309020205020404" pitchFamily="49" charset="0"/>
                <a:cs typeface="Courier New" panose="02070309020205020404" pitchFamily="49" charset="0"/>
              </a:rPr>
              <a:t>gdp</a:t>
            </a:r>
            <a:r>
              <a:rPr lang="en-US" kern="1200" dirty="0" smtClean="0">
                <a:solidFill>
                  <a:schemeClr val="tx1"/>
                </a:solidFill>
                <a:latin typeface="Courier New" panose="02070309020205020404" pitchFamily="49" charset="0"/>
                <a:cs typeface="Courier New" panose="02070309020205020404" pitchFamily="49" charset="0"/>
              </a:rPr>
              <a:t>")&gt;0 </a:t>
            </a:r>
            <a:r>
              <a:rPr lang="en-US" kern="1200" dirty="0">
                <a:solidFill>
                  <a:schemeClr val="tx1"/>
                </a:solidFill>
                <a:latin typeface="Courier New" panose="02070309020205020404" pitchFamily="49" charset="0"/>
                <a:cs typeface="Courier New" panose="02070309020205020404" pitchFamily="49" charset="0"/>
              </a:rPr>
              <a:t>then</a:t>
            </a:r>
          </a:p>
          <a:p>
            <a:pPr marL="0" indent="0">
              <a:buNone/>
            </a:pPr>
            <a:r>
              <a:rPr lang="en-US" kern="1200" dirty="0" err="1">
                <a:solidFill>
                  <a:schemeClr val="tx1"/>
                </a:solidFill>
                <a:latin typeface="Courier New" panose="02070309020205020404" pitchFamily="49" charset="0"/>
                <a:cs typeface="Courier New" panose="02070309020205020404" pitchFamily="49" charset="0"/>
              </a:rPr>
              <a:t>v</a:t>
            </a:r>
            <a:r>
              <a:rPr lang="en-US" kern="1200" dirty="0" err="1" smtClean="0">
                <a:solidFill>
                  <a:schemeClr val="tx1"/>
                </a:solidFill>
                <a:latin typeface="Courier New" panose="02070309020205020404" pitchFamily="49" charset="0"/>
                <a:cs typeface="Courier New" panose="02070309020205020404" pitchFamily="49" charset="0"/>
              </a:rPr>
              <a:t>ar</a:t>
            </a:r>
            <a:r>
              <a:rPr lang="en-US" kern="1200" dirty="0" smtClean="0">
                <a:solidFill>
                  <a:schemeClr val="tx1"/>
                </a:solidFill>
                <a:latin typeface="Courier New" panose="02070309020205020404" pitchFamily="49" charset="0"/>
                <a:cs typeface="Courier New" panose="02070309020205020404" pitchFamily="49" charset="0"/>
              </a:rPr>
              <a:t> v1.ls 1 3 {%x} </a:t>
            </a:r>
            <a:r>
              <a:rPr lang="en-US" kern="1200" dirty="0" err="1" smtClean="0">
                <a:solidFill>
                  <a:schemeClr val="tx1"/>
                </a:solidFill>
                <a:latin typeface="Courier New" panose="02070309020205020404" pitchFamily="49" charset="0"/>
                <a:cs typeface="Courier New" panose="02070309020205020404" pitchFamily="49" charset="0"/>
              </a:rPr>
              <a:t>unemp</a:t>
            </a:r>
            <a:r>
              <a:rPr lang="en-US" kern="1200" dirty="0" smtClean="0">
                <a:solidFill>
                  <a:schemeClr val="tx1"/>
                </a:solidFill>
                <a:latin typeface="Courier New" panose="02070309020205020404" pitchFamily="49" charset="0"/>
                <a:cs typeface="Courier New" panose="02070309020205020404" pitchFamily="49" charset="0"/>
              </a:rPr>
              <a:t> m2</a:t>
            </a:r>
            <a:endParaRPr lang="en-US" kern="1200" dirty="0">
              <a:solidFill>
                <a:schemeClr val="tx1"/>
              </a:solidFill>
              <a:latin typeface="Courier New" panose="02070309020205020404" pitchFamily="49" charset="0"/>
              <a:cs typeface="Courier New" panose="02070309020205020404" pitchFamily="49" charset="0"/>
            </a:endParaRPr>
          </a:p>
          <a:p>
            <a:pPr marL="0" indent="0">
              <a:buNone/>
            </a:pPr>
            <a:r>
              <a:rPr lang="en-US" kern="1200" dirty="0" err="1" smtClean="0">
                <a:solidFill>
                  <a:schemeClr val="tx1"/>
                </a:solidFill>
                <a:latin typeface="Courier New" panose="02070309020205020404" pitchFamily="49" charset="0"/>
                <a:cs typeface="Courier New" panose="02070309020205020404" pitchFamily="49" charset="0"/>
              </a:rPr>
              <a:t>endif</a:t>
            </a:r>
            <a:endParaRPr lang="en-US" kern="1200" dirty="0" smtClean="0">
              <a:solidFill>
                <a:schemeClr val="tx1"/>
              </a:solidFill>
              <a:latin typeface="Courier New" panose="02070309020205020404" pitchFamily="49" charset="0"/>
              <a:cs typeface="Courier New" panose="02070309020205020404" pitchFamily="49" charset="0"/>
            </a:endParaRPr>
          </a:p>
          <a:p>
            <a:pPr marL="0" indent="0">
              <a:buNone/>
            </a:pPr>
            <a:r>
              <a:rPr lang="en-US" dirty="0" smtClean="0"/>
              <a:t>Only if the program variable %x contains the string "</a:t>
            </a:r>
            <a:r>
              <a:rPr lang="en-US" dirty="0" err="1" smtClean="0"/>
              <a:t>gdp</a:t>
            </a:r>
            <a:r>
              <a:rPr lang="en-US" dirty="0" smtClean="0"/>
              <a:t>" will the VAR be estimated.</a:t>
            </a:r>
          </a:p>
          <a:p>
            <a:pPr marL="0" indent="0">
              <a:buNone/>
            </a:pPr>
            <a:endParaRPr lang="en-US" kern="1200" dirty="0">
              <a:solidFill>
                <a:schemeClr val="tx1"/>
              </a:solidFill>
              <a:latin typeface="Courier New" panose="02070309020205020404" pitchFamily="49" charset="0"/>
              <a:cs typeface="Courier New" panose="02070309020205020404" pitchFamily="49" charset="0"/>
            </a:endParaRPr>
          </a:p>
          <a:p>
            <a:pPr marL="0" indent="0">
              <a:buNone/>
            </a:pPr>
            <a:r>
              <a:rPr lang="en-US" kern="1200" dirty="0">
                <a:solidFill>
                  <a:schemeClr val="tx1"/>
                </a:solidFill>
                <a:latin typeface="Courier New" panose="02070309020205020404" pitchFamily="49" charset="0"/>
                <a:cs typeface="Courier New" panose="02070309020205020404" pitchFamily="49" charset="0"/>
              </a:rPr>
              <a:t>i</a:t>
            </a:r>
            <a:r>
              <a:rPr lang="en-US" kern="1200" dirty="0" smtClean="0">
                <a:solidFill>
                  <a:schemeClr val="tx1"/>
                </a:solidFill>
                <a:latin typeface="Courier New" panose="02070309020205020404" pitchFamily="49" charset="0"/>
                <a:cs typeface="Courier New" panose="02070309020205020404" pitchFamily="49" charset="0"/>
              </a:rPr>
              <a:t>f @max(sales)&gt;1000000 </a:t>
            </a:r>
            <a:r>
              <a:rPr lang="en-US" kern="1200" dirty="0">
                <a:solidFill>
                  <a:schemeClr val="tx1"/>
                </a:solidFill>
                <a:latin typeface="Courier New" panose="02070309020205020404" pitchFamily="49" charset="0"/>
                <a:cs typeface="Courier New" panose="02070309020205020404" pitchFamily="49" charset="0"/>
              </a:rPr>
              <a:t>then</a:t>
            </a:r>
          </a:p>
          <a:p>
            <a:pPr marL="0" indent="0">
              <a:buNone/>
            </a:pPr>
            <a:r>
              <a:rPr lang="en-US" kern="1200" dirty="0">
                <a:solidFill>
                  <a:schemeClr val="tx1"/>
                </a:solidFill>
                <a:latin typeface="Courier New" panose="02070309020205020404" pitchFamily="49" charset="0"/>
                <a:cs typeface="Courier New" panose="02070309020205020404" pitchFamily="49" charset="0"/>
              </a:rPr>
              <a:t>s</a:t>
            </a:r>
            <a:r>
              <a:rPr lang="en-US" kern="1200" dirty="0" smtClean="0">
                <a:solidFill>
                  <a:schemeClr val="tx1"/>
                </a:solidFill>
                <a:latin typeface="Courier New" panose="02070309020205020404" pitchFamily="49" charset="0"/>
                <a:cs typeface="Courier New" panose="02070309020205020404" pitchFamily="49" charset="0"/>
              </a:rPr>
              <a:t>how </a:t>
            </a:r>
            <a:r>
              <a:rPr lang="en-US" kern="1200" dirty="0" err="1" smtClean="0">
                <a:solidFill>
                  <a:schemeClr val="tx1"/>
                </a:solidFill>
                <a:latin typeface="Courier New" panose="02070309020205020404" pitchFamily="49" charset="0"/>
                <a:cs typeface="Courier New" panose="02070309020205020404" pitchFamily="49" charset="0"/>
              </a:rPr>
              <a:t>price.hist</a:t>
            </a:r>
            <a:endParaRPr lang="en-US" kern="1200" dirty="0">
              <a:solidFill>
                <a:schemeClr val="tx1"/>
              </a:solidFill>
              <a:latin typeface="Courier New" panose="02070309020205020404" pitchFamily="49" charset="0"/>
              <a:cs typeface="Courier New" panose="02070309020205020404" pitchFamily="49" charset="0"/>
            </a:endParaRPr>
          </a:p>
          <a:p>
            <a:pPr marL="0" indent="0">
              <a:buNone/>
            </a:pPr>
            <a:r>
              <a:rPr lang="en-US" kern="1200" dirty="0" err="1">
                <a:solidFill>
                  <a:schemeClr val="tx1"/>
                </a:solidFill>
                <a:latin typeface="Courier New" panose="02070309020205020404" pitchFamily="49" charset="0"/>
                <a:cs typeface="Courier New" panose="02070309020205020404" pitchFamily="49" charset="0"/>
              </a:rPr>
              <a:t>endif</a:t>
            </a:r>
            <a:endParaRPr lang="en-US" kern="1200" dirty="0">
              <a:solidFill>
                <a:schemeClr val="tx1"/>
              </a:solidFill>
              <a:latin typeface="Courier New" panose="02070309020205020404" pitchFamily="49" charset="0"/>
              <a:cs typeface="Courier New" panose="02070309020205020404" pitchFamily="49" charset="0"/>
            </a:endParaRPr>
          </a:p>
          <a:p>
            <a:pPr marL="0" indent="0">
              <a:buNone/>
            </a:pPr>
            <a:r>
              <a:rPr lang="en-US" dirty="0" smtClean="0"/>
              <a:t>If the maximum value of SALES is greater than 1,000,000, show the histogram and descriptive statistics of the series PRICE.</a:t>
            </a:r>
            <a:endParaRPr lang="en-US" dirty="0"/>
          </a:p>
          <a:p>
            <a:pPr marL="0" indent="0">
              <a:buNone/>
            </a:pPr>
            <a:endParaRPr lang="en-US" kern="1200" dirty="0">
              <a:solidFill>
                <a:schemeClr val="tx1"/>
              </a:solidFill>
              <a:latin typeface="Courier New" panose="02070309020205020404" pitchFamily="49" charset="0"/>
              <a:cs typeface="Courier New" panose="02070309020205020404" pitchFamily="49" charset="0"/>
            </a:endParaRPr>
          </a:p>
        </p:txBody>
      </p:sp>
      <p:sp>
        <p:nvSpPr>
          <p:cNvPr id="4" name="Slide Number Placeholder 3"/>
          <p:cNvSpPr>
            <a:spLocks noGrp="1"/>
          </p:cNvSpPr>
          <p:nvPr>
            <p:ph type="sldNum" sz="quarter" idx="10"/>
          </p:nvPr>
        </p:nvSpPr>
        <p:spPr/>
        <p:txBody>
          <a:bodyPr/>
          <a:lstStyle/>
          <a:p>
            <a:fld id="{DE4978D9-A63E-4DC7-83AE-9A1040DEDC2E}" type="slidenum">
              <a:rPr lang="en-US" smtClean="0"/>
              <a:pPr/>
              <a:t>37</a:t>
            </a:fld>
            <a:endParaRPr lang="en-US"/>
          </a:p>
        </p:txBody>
      </p:sp>
    </p:spTree>
    <p:extLst>
      <p:ext uri="{BB962C8B-B14F-4D97-AF65-F5344CB8AC3E}">
        <p14:creationId xmlns:p14="http://schemas.microsoft.com/office/powerpoint/2010/main" val="192077758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If/else/</a:t>
            </a:r>
            <a:r>
              <a:rPr lang="en-US" dirty="0" err="1" smtClean="0"/>
              <a:t>endif</a:t>
            </a:r>
            <a:r>
              <a:rPr lang="en-US" dirty="0" smtClean="0"/>
              <a:t> statements</a:t>
            </a:r>
            <a:endParaRPr lang="en-US" dirty="0"/>
          </a:p>
        </p:txBody>
      </p:sp>
      <p:sp>
        <p:nvSpPr>
          <p:cNvPr id="5" name="Content Placeholder 4"/>
          <p:cNvSpPr>
            <a:spLocks noGrp="1"/>
          </p:cNvSpPr>
          <p:nvPr>
            <p:ph idx="1"/>
          </p:nvPr>
        </p:nvSpPr>
        <p:spPr>
          <a:xfrm>
            <a:off x="227013" y="1446211"/>
            <a:ext cx="8675249" cy="5329974"/>
          </a:xfrm>
        </p:spPr>
        <p:txBody>
          <a:bodyPr/>
          <a:lstStyle/>
          <a:p>
            <a:pPr marL="0" indent="0">
              <a:buNone/>
            </a:pPr>
            <a:r>
              <a:rPr lang="en-US" dirty="0" smtClean="0"/>
              <a:t>You may use an else statement to tell EViews what to do if the condition is not met. The basic syntax is:</a:t>
            </a:r>
          </a:p>
          <a:p>
            <a:pPr marL="0" indent="0">
              <a:buNone/>
            </a:pPr>
            <a:r>
              <a:rPr lang="en-US" kern="1200" dirty="0" smtClean="0">
                <a:solidFill>
                  <a:schemeClr val="tx1"/>
                </a:solidFill>
                <a:latin typeface="Courier New" panose="02070309020205020404" pitchFamily="49" charset="0"/>
                <a:cs typeface="Courier New" panose="02070309020205020404" pitchFamily="49" charset="0"/>
              </a:rPr>
              <a:t>if </a:t>
            </a:r>
            <a:r>
              <a:rPr lang="en-US" kern="1200" dirty="0">
                <a:solidFill>
                  <a:schemeClr val="tx1"/>
                </a:solidFill>
                <a:latin typeface="Courier New" panose="02070309020205020404" pitchFamily="49" charset="0"/>
                <a:cs typeface="Courier New" panose="02070309020205020404" pitchFamily="49" charset="0"/>
              </a:rPr>
              <a:t>[condition] then</a:t>
            </a:r>
          </a:p>
          <a:p>
            <a:pPr marL="0" indent="0">
              <a:buNone/>
            </a:pPr>
            <a:r>
              <a:rPr lang="en-US" kern="1200" dirty="0">
                <a:solidFill>
                  <a:schemeClr val="tx1"/>
                </a:solidFill>
                <a:latin typeface="Courier New" panose="02070309020205020404" pitchFamily="49" charset="0"/>
                <a:cs typeface="Courier New" panose="02070309020205020404" pitchFamily="49" charset="0"/>
              </a:rPr>
              <a:t>'</a:t>
            </a:r>
            <a:r>
              <a:rPr lang="en-US" kern="1200" dirty="0" smtClean="0">
                <a:solidFill>
                  <a:schemeClr val="tx1"/>
                </a:solidFill>
                <a:latin typeface="Courier New" panose="02070309020205020404" pitchFamily="49" charset="0"/>
                <a:cs typeface="Courier New" panose="02070309020205020404" pitchFamily="49" charset="0"/>
              </a:rPr>
              <a:t>line </a:t>
            </a:r>
            <a:r>
              <a:rPr lang="en-US" kern="1200" dirty="0">
                <a:solidFill>
                  <a:schemeClr val="tx1"/>
                </a:solidFill>
                <a:latin typeface="Courier New" panose="02070309020205020404" pitchFamily="49" charset="0"/>
                <a:cs typeface="Courier New" panose="02070309020205020404" pitchFamily="49" charset="0"/>
              </a:rPr>
              <a:t>of code to </a:t>
            </a:r>
            <a:r>
              <a:rPr lang="en-US" kern="1200" dirty="0" smtClean="0">
                <a:solidFill>
                  <a:schemeClr val="tx1"/>
                </a:solidFill>
                <a:latin typeface="Courier New" panose="02070309020205020404" pitchFamily="49" charset="0"/>
                <a:cs typeface="Courier New" panose="02070309020205020404" pitchFamily="49" charset="0"/>
              </a:rPr>
              <a:t>execute if true</a:t>
            </a:r>
          </a:p>
          <a:p>
            <a:pPr marL="0" indent="0">
              <a:buNone/>
            </a:pPr>
            <a:r>
              <a:rPr lang="en-US" kern="1200" dirty="0">
                <a:solidFill>
                  <a:schemeClr val="tx1"/>
                </a:solidFill>
                <a:latin typeface="Courier New" panose="02070309020205020404" pitchFamily="49" charset="0"/>
                <a:cs typeface="Courier New" panose="02070309020205020404" pitchFamily="49" charset="0"/>
              </a:rPr>
              <a:t>e</a:t>
            </a:r>
            <a:r>
              <a:rPr lang="en-US" kern="1200" dirty="0" smtClean="0">
                <a:solidFill>
                  <a:schemeClr val="tx1"/>
                </a:solidFill>
                <a:latin typeface="Courier New" panose="02070309020205020404" pitchFamily="49" charset="0"/>
                <a:cs typeface="Courier New" panose="02070309020205020404" pitchFamily="49" charset="0"/>
              </a:rPr>
              <a:t>lse</a:t>
            </a:r>
          </a:p>
          <a:p>
            <a:pPr marL="0" indent="0">
              <a:buNone/>
            </a:pPr>
            <a:r>
              <a:rPr lang="en-US" kern="1200" dirty="0" smtClean="0">
                <a:solidFill>
                  <a:schemeClr val="tx1"/>
                </a:solidFill>
                <a:latin typeface="Courier New" panose="02070309020205020404" pitchFamily="49" charset="0"/>
                <a:cs typeface="Courier New" panose="02070309020205020404" pitchFamily="49" charset="0"/>
              </a:rPr>
              <a:t>'line of code to execute if not true</a:t>
            </a:r>
            <a:endParaRPr lang="en-US" kern="1200" dirty="0">
              <a:solidFill>
                <a:schemeClr val="tx1"/>
              </a:solidFill>
              <a:latin typeface="Courier New" panose="02070309020205020404" pitchFamily="49" charset="0"/>
              <a:cs typeface="Courier New" panose="02070309020205020404" pitchFamily="49" charset="0"/>
            </a:endParaRPr>
          </a:p>
          <a:p>
            <a:pPr marL="0" indent="0">
              <a:buNone/>
            </a:pPr>
            <a:r>
              <a:rPr lang="en-US" kern="1200" dirty="0" err="1">
                <a:solidFill>
                  <a:schemeClr val="tx1"/>
                </a:solidFill>
                <a:latin typeface="Courier New" panose="02070309020205020404" pitchFamily="49" charset="0"/>
                <a:cs typeface="Courier New" panose="02070309020205020404" pitchFamily="49" charset="0"/>
              </a:rPr>
              <a:t>e</a:t>
            </a:r>
            <a:r>
              <a:rPr lang="en-US" kern="1200" dirty="0" err="1" smtClean="0">
                <a:solidFill>
                  <a:schemeClr val="tx1"/>
                </a:solidFill>
                <a:latin typeface="Courier New" panose="02070309020205020404" pitchFamily="49" charset="0"/>
                <a:cs typeface="Courier New" panose="02070309020205020404" pitchFamily="49" charset="0"/>
              </a:rPr>
              <a:t>ndif</a:t>
            </a:r>
            <a:endParaRPr lang="en-US" kern="1200" dirty="0" smtClean="0">
              <a:solidFill>
                <a:schemeClr val="tx1"/>
              </a:solidFill>
              <a:latin typeface="Courier New" panose="02070309020205020404" pitchFamily="49" charset="0"/>
              <a:cs typeface="Courier New" panose="02070309020205020404" pitchFamily="49" charset="0"/>
            </a:endParaRPr>
          </a:p>
          <a:p>
            <a:pPr marL="0" indent="0">
              <a:buNone/>
            </a:pPr>
            <a:endParaRPr lang="en-US" kern="1200" dirty="0">
              <a:solidFill>
                <a:schemeClr val="tx1"/>
              </a:solidFill>
              <a:latin typeface="Courier New" panose="02070309020205020404" pitchFamily="49" charset="0"/>
              <a:cs typeface="Courier New" panose="02070309020205020404" pitchFamily="49" charset="0"/>
            </a:endParaRPr>
          </a:p>
        </p:txBody>
      </p:sp>
      <p:sp>
        <p:nvSpPr>
          <p:cNvPr id="4" name="Slide Number Placeholder 3"/>
          <p:cNvSpPr>
            <a:spLocks noGrp="1"/>
          </p:cNvSpPr>
          <p:nvPr>
            <p:ph type="sldNum" sz="quarter" idx="10"/>
          </p:nvPr>
        </p:nvSpPr>
        <p:spPr/>
        <p:txBody>
          <a:bodyPr/>
          <a:lstStyle/>
          <a:p>
            <a:fld id="{DE4978D9-A63E-4DC7-83AE-9A1040DEDC2E}" type="slidenum">
              <a:rPr lang="en-US" smtClean="0"/>
              <a:pPr/>
              <a:t>38</a:t>
            </a:fld>
            <a:endParaRPr lang="en-US"/>
          </a:p>
        </p:txBody>
      </p:sp>
    </p:spTree>
    <p:extLst>
      <p:ext uri="{BB962C8B-B14F-4D97-AF65-F5344CB8AC3E}">
        <p14:creationId xmlns:p14="http://schemas.microsoft.com/office/powerpoint/2010/main" val="389068585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If/else/</a:t>
            </a:r>
            <a:r>
              <a:rPr lang="en-US" dirty="0" err="1" smtClean="0"/>
              <a:t>endif</a:t>
            </a:r>
            <a:r>
              <a:rPr lang="en-US" dirty="0" smtClean="0"/>
              <a:t> statements</a:t>
            </a:r>
            <a:endParaRPr lang="en-US" dirty="0"/>
          </a:p>
        </p:txBody>
      </p:sp>
      <p:sp>
        <p:nvSpPr>
          <p:cNvPr id="5" name="Content Placeholder 4"/>
          <p:cNvSpPr>
            <a:spLocks noGrp="1"/>
          </p:cNvSpPr>
          <p:nvPr>
            <p:ph idx="1"/>
          </p:nvPr>
        </p:nvSpPr>
        <p:spPr>
          <a:xfrm>
            <a:off x="227013" y="1446211"/>
            <a:ext cx="8675249" cy="5329974"/>
          </a:xfrm>
        </p:spPr>
        <p:txBody>
          <a:bodyPr/>
          <a:lstStyle/>
          <a:p>
            <a:pPr marL="0" indent="0">
              <a:buNone/>
            </a:pPr>
            <a:r>
              <a:rPr lang="en-US" dirty="0" smtClean="0"/>
              <a:t>Example:</a:t>
            </a:r>
          </a:p>
          <a:p>
            <a:pPr marL="0" indent="0">
              <a:buNone/>
            </a:pPr>
            <a:r>
              <a:rPr lang="en-US" kern="1200" dirty="0" smtClean="0">
                <a:solidFill>
                  <a:schemeClr val="tx1"/>
                </a:solidFill>
                <a:latin typeface="Courier New" panose="02070309020205020404" pitchFamily="49" charset="0"/>
                <a:cs typeface="Courier New" panose="02070309020205020404" pitchFamily="49" charset="0"/>
              </a:rPr>
              <a:t>if !p&gt;3 </a:t>
            </a:r>
            <a:r>
              <a:rPr lang="en-US" kern="1200" dirty="0">
                <a:solidFill>
                  <a:schemeClr val="tx1"/>
                </a:solidFill>
                <a:latin typeface="Courier New" panose="02070309020205020404" pitchFamily="49" charset="0"/>
                <a:cs typeface="Courier New" panose="02070309020205020404" pitchFamily="49" charset="0"/>
              </a:rPr>
              <a:t>then</a:t>
            </a:r>
          </a:p>
          <a:p>
            <a:pPr marL="0" indent="0">
              <a:buNone/>
            </a:pPr>
            <a:r>
              <a:rPr lang="en-US" kern="1200" dirty="0">
                <a:solidFill>
                  <a:schemeClr val="tx1"/>
                </a:solidFill>
                <a:latin typeface="Courier New" panose="02070309020205020404" pitchFamily="49" charset="0"/>
                <a:cs typeface="Courier New" panose="02070309020205020404" pitchFamily="49" charset="0"/>
              </a:rPr>
              <a:t>e</a:t>
            </a:r>
            <a:r>
              <a:rPr lang="en-US" kern="1200" dirty="0" smtClean="0">
                <a:solidFill>
                  <a:schemeClr val="tx1"/>
                </a:solidFill>
                <a:latin typeface="Courier New" panose="02070309020205020404" pitchFamily="49" charset="0"/>
                <a:cs typeface="Courier New" panose="02070309020205020404" pitchFamily="49" charset="0"/>
              </a:rPr>
              <a:t>quation eq1.ls y c x1 x2 x3</a:t>
            </a:r>
            <a:endParaRPr lang="en-US" kern="1200" dirty="0">
              <a:solidFill>
                <a:schemeClr val="tx1"/>
              </a:solidFill>
              <a:latin typeface="Courier New" panose="02070309020205020404" pitchFamily="49" charset="0"/>
              <a:cs typeface="Courier New" panose="02070309020205020404" pitchFamily="49" charset="0"/>
            </a:endParaRPr>
          </a:p>
          <a:p>
            <a:pPr marL="0" indent="0">
              <a:buNone/>
            </a:pPr>
            <a:r>
              <a:rPr lang="en-US" kern="1200" dirty="0" smtClean="0">
                <a:solidFill>
                  <a:schemeClr val="tx1"/>
                </a:solidFill>
                <a:latin typeface="Courier New" panose="02070309020205020404" pitchFamily="49" charset="0"/>
                <a:cs typeface="Courier New" panose="02070309020205020404" pitchFamily="49" charset="0"/>
              </a:rPr>
              <a:t>else</a:t>
            </a:r>
          </a:p>
          <a:p>
            <a:pPr marL="0" indent="0">
              <a:buNone/>
            </a:pPr>
            <a:r>
              <a:rPr lang="en-US" kern="1200" dirty="0" smtClean="0">
                <a:solidFill>
                  <a:schemeClr val="tx1"/>
                </a:solidFill>
                <a:latin typeface="Courier New" panose="02070309020205020404" pitchFamily="49" charset="0"/>
                <a:cs typeface="Courier New" panose="02070309020205020404" pitchFamily="49" charset="0"/>
              </a:rPr>
              <a:t>equation eq1.ls y c z1 z2 z3</a:t>
            </a:r>
          </a:p>
          <a:p>
            <a:pPr marL="0" indent="0">
              <a:buNone/>
            </a:pPr>
            <a:r>
              <a:rPr lang="en-US" kern="1200" dirty="0" err="1" smtClean="0">
                <a:solidFill>
                  <a:schemeClr val="tx1"/>
                </a:solidFill>
                <a:latin typeface="Courier New" panose="02070309020205020404" pitchFamily="49" charset="0"/>
                <a:cs typeface="Courier New" panose="02070309020205020404" pitchFamily="49" charset="0"/>
              </a:rPr>
              <a:t>endif</a:t>
            </a:r>
            <a:endParaRPr lang="en-US" kern="1200" dirty="0">
              <a:solidFill>
                <a:schemeClr val="tx1"/>
              </a:solidFill>
              <a:latin typeface="Courier New" panose="02070309020205020404" pitchFamily="49" charset="0"/>
              <a:cs typeface="Courier New" panose="02070309020205020404" pitchFamily="49" charset="0"/>
            </a:endParaRPr>
          </a:p>
          <a:p>
            <a:pPr marL="0" indent="0">
              <a:buNone/>
            </a:pPr>
            <a:r>
              <a:rPr lang="en-US" dirty="0" smtClean="0"/>
              <a:t>If !p is greater than 3, equation Y is regressed against X1, X2 and X3. Otherwise Y is regressed against Z1, Z2 and Z3.</a:t>
            </a:r>
            <a:endParaRPr lang="en-US" dirty="0"/>
          </a:p>
          <a:p>
            <a:pPr marL="0" indent="0">
              <a:buNone/>
            </a:pPr>
            <a:endParaRPr lang="en-US" kern="1200" dirty="0">
              <a:solidFill>
                <a:schemeClr val="tx1"/>
              </a:solidFill>
              <a:latin typeface="Courier New" panose="02070309020205020404" pitchFamily="49" charset="0"/>
              <a:cs typeface="Courier New" panose="02070309020205020404" pitchFamily="49" charset="0"/>
            </a:endParaRPr>
          </a:p>
        </p:txBody>
      </p:sp>
      <p:sp>
        <p:nvSpPr>
          <p:cNvPr id="4" name="Slide Number Placeholder 3"/>
          <p:cNvSpPr>
            <a:spLocks noGrp="1"/>
          </p:cNvSpPr>
          <p:nvPr>
            <p:ph type="sldNum" sz="quarter" idx="10"/>
          </p:nvPr>
        </p:nvSpPr>
        <p:spPr/>
        <p:txBody>
          <a:bodyPr/>
          <a:lstStyle/>
          <a:p>
            <a:fld id="{DE4978D9-A63E-4DC7-83AE-9A1040DEDC2E}" type="slidenum">
              <a:rPr lang="en-US" smtClean="0"/>
              <a:pPr/>
              <a:t>39</a:t>
            </a:fld>
            <a:endParaRPr lang="en-US"/>
          </a:p>
        </p:txBody>
      </p:sp>
    </p:spTree>
    <p:extLst>
      <p:ext uri="{BB962C8B-B14F-4D97-AF65-F5344CB8AC3E}">
        <p14:creationId xmlns:p14="http://schemas.microsoft.com/office/powerpoint/2010/main" val="14342739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EViews Commands</a:t>
            </a:r>
            <a:endParaRPr lang="en-US" dirty="0"/>
          </a:p>
        </p:txBody>
      </p:sp>
      <p:sp>
        <p:nvSpPr>
          <p:cNvPr id="3" name="Content Placeholder 2"/>
          <p:cNvSpPr>
            <a:spLocks noGrp="1"/>
          </p:cNvSpPr>
          <p:nvPr>
            <p:ph idx="1"/>
          </p:nvPr>
        </p:nvSpPr>
        <p:spPr/>
        <p:txBody>
          <a:bodyPr/>
          <a:lstStyle/>
          <a:p>
            <a:pPr marL="0" indent="0">
              <a:buNone/>
            </a:pPr>
            <a:r>
              <a:rPr lang="en-US" dirty="0" smtClean="0"/>
              <a:t>EViews commands tell EViews to:</a:t>
            </a:r>
            <a:br>
              <a:rPr lang="en-US" dirty="0" smtClean="0"/>
            </a:br>
            <a:endParaRPr lang="en-US" dirty="0" smtClean="0"/>
          </a:p>
          <a:p>
            <a:r>
              <a:rPr lang="en-US" dirty="0" smtClean="0"/>
              <a:t>Manipulate object containers (Workfiles, Pages, Databases).</a:t>
            </a:r>
          </a:p>
          <a:p>
            <a:r>
              <a:rPr lang="en-US" dirty="0" smtClean="0"/>
              <a:t>Create new objects.</a:t>
            </a:r>
          </a:p>
          <a:p>
            <a:r>
              <a:rPr lang="en-US" dirty="0" smtClean="0"/>
              <a:t>Show, copy, delete, rename or close objects.</a:t>
            </a:r>
          </a:p>
          <a:p>
            <a:r>
              <a:rPr lang="en-US" dirty="0" smtClean="0"/>
              <a:t>Set </a:t>
            </a:r>
            <a:r>
              <a:rPr lang="en-US" dirty="0"/>
              <a:t>Program options.</a:t>
            </a:r>
          </a:p>
          <a:p>
            <a:endParaRPr lang="en-US" dirty="0"/>
          </a:p>
          <a:p>
            <a:pPr marL="0" indent="0">
              <a:buNone/>
            </a:pPr>
            <a:r>
              <a:rPr lang="en-US" dirty="0" smtClean="0"/>
              <a:t>A list of all EViews commands can be found in Chapter 12 of the EViews 9 Command and Programming </a:t>
            </a:r>
            <a:r>
              <a:rPr lang="en-US" dirty="0" smtClean="0"/>
              <a:t>Reference (PDF available from the EViews Help Menu).</a:t>
            </a:r>
            <a:endParaRPr lang="en-US" dirty="0"/>
          </a:p>
        </p:txBody>
      </p:sp>
      <p:sp>
        <p:nvSpPr>
          <p:cNvPr id="4" name="Slide Number Placeholder 3"/>
          <p:cNvSpPr>
            <a:spLocks noGrp="1"/>
          </p:cNvSpPr>
          <p:nvPr>
            <p:ph type="sldNum" sz="quarter" idx="10"/>
          </p:nvPr>
        </p:nvSpPr>
        <p:spPr/>
        <p:txBody>
          <a:bodyPr/>
          <a:lstStyle/>
          <a:p>
            <a:fld id="{DE4978D9-A63E-4DC7-83AE-9A1040DEDC2E}" type="slidenum">
              <a:rPr lang="en-US" smtClean="0"/>
              <a:pPr/>
              <a:t>4</a:t>
            </a:fld>
            <a:endParaRPr lang="en-US"/>
          </a:p>
        </p:txBody>
      </p:sp>
    </p:spTree>
    <p:extLst>
      <p:ext uri="{BB962C8B-B14F-4D97-AF65-F5344CB8AC3E}">
        <p14:creationId xmlns:p14="http://schemas.microsoft.com/office/powerpoint/2010/main" val="69534919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 statements and series/samples</a:t>
            </a:r>
            <a:endParaRPr lang="en-US" dirty="0"/>
          </a:p>
        </p:txBody>
      </p:sp>
      <p:sp>
        <p:nvSpPr>
          <p:cNvPr id="5" name="Content Placeholder 4"/>
          <p:cNvSpPr>
            <a:spLocks noGrp="1"/>
          </p:cNvSpPr>
          <p:nvPr>
            <p:ph idx="1"/>
          </p:nvPr>
        </p:nvSpPr>
        <p:spPr>
          <a:xfrm>
            <a:off x="227013" y="1446211"/>
            <a:ext cx="8675249" cy="5329974"/>
          </a:xfrm>
        </p:spPr>
        <p:txBody>
          <a:bodyPr/>
          <a:lstStyle/>
          <a:p>
            <a:pPr marL="0" indent="0">
              <a:buNone/>
            </a:pPr>
            <a:r>
              <a:rPr lang="en-US" dirty="0" smtClean="0"/>
              <a:t>As already mentioned, you may not use an if statement on a series expression. If you want to conditionally assign values to a series you must either use a sample, or the @recode function.</a:t>
            </a:r>
          </a:p>
          <a:p>
            <a:pPr marL="0" indent="0">
              <a:buNone/>
            </a:pPr>
            <a:endParaRPr lang="en-US" dirty="0"/>
          </a:p>
          <a:p>
            <a:pPr marL="0" indent="0">
              <a:buNone/>
            </a:pPr>
            <a:r>
              <a:rPr lang="en-US" dirty="0" smtClean="0"/>
              <a:t>Examples:</a:t>
            </a:r>
          </a:p>
          <a:p>
            <a:pPr marL="0" indent="0">
              <a:buNone/>
            </a:pPr>
            <a:r>
              <a:rPr lang="en-US" kern="1200" dirty="0" err="1">
                <a:solidFill>
                  <a:schemeClr val="tx1"/>
                </a:solidFill>
                <a:latin typeface="Courier New" panose="02070309020205020404" pitchFamily="49" charset="0"/>
                <a:cs typeface="Courier New" panose="02070309020205020404" pitchFamily="49" charset="0"/>
              </a:rPr>
              <a:t>s</a:t>
            </a:r>
            <a:r>
              <a:rPr lang="en-US" kern="1200" dirty="0" err="1" smtClean="0">
                <a:solidFill>
                  <a:schemeClr val="tx1"/>
                </a:solidFill>
                <a:latin typeface="Courier New" panose="02070309020205020404" pitchFamily="49" charset="0"/>
                <a:cs typeface="Courier New" panose="02070309020205020404" pitchFamily="49" charset="0"/>
              </a:rPr>
              <a:t>mpl</a:t>
            </a:r>
            <a:r>
              <a:rPr lang="en-US" kern="1200" dirty="0" smtClean="0">
                <a:solidFill>
                  <a:schemeClr val="tx1"/>
                </a:solidFill>
                <a:latin typeface="Courier New" panose="02070309020205020404" pitchFamily="49" charset="0"/>
                <a:cs typeface="Courier New" panose="02070309020205020404" pitchFamily="49" charset="0"/>
              </a:rPr>
              <a:t> if x&lt;0</a:t>
            </a:r>
          </a:p>
          <a:p>
            <a:pPr marL="0" indent="0">
              <a:buNone/>
            </a:pPr>
            <a:r>
              <a:rPr lang="en-US" kern="1200" dirty="0">
                <a:solidFill>
                  <a:schemeClr val="tx1"/>
                </a:solidFill>
                <a:latin typeface="Courier New" panose="02070309020205020404" pitchFamily="49" charset="0"/>
                <a:cs typeface="Courier New" panose="02070309020205020404" pitchFamily="49" charset="0"/>
              </a:rPr>
              <a:t>s</a:t>
            </a:r>
            <a:r>
              <a:rPr lang="en-US" kern="1200" dirty="0" smtClean="0">
                <a:solidFill>
                  <a:schemeClr val="tx1"/>
                </a:solidFill>
                <a:latin typeface="Courier New" panose="02070309020205020404" pitchFamily="49" charset="0"/>
                <a:cs typeface="Courier New" panose="02070309020205020404" pitchFamily="49" charset="0"/>
              </a:rPr>
              <a:t>eries y = 100</a:t>
            </a:r>
          </a:p>
          <a:p>
            <a:pPr marL="0" indent="0">
              <a:buNone/>
            </a:pPr>
            <a:r>
              <a:rPr lang="en-US" kern="1200" dirty="0" err="1">
                <a:solidFill>
                  <a:schemeClr val="tx1"/>
                </a:solidFill>
                <a:latin typeface="Courier New" panose="02070309020205020404" pitchFamily="49" charset="0"/>
                <a:cs typeface="Courier New" panose="02070309020205020404" pitchFamily="49" charset="0"/>
              </a:rPr>
              <a:t>s</a:t>
            </a:r>
            <a:r>
              <a:rPr lang="en-US" kern="1200" dirty="0" err="1" smtClean="0">
                <a:solidFill>
                  <a:schemeClr val="tx1"/>
                </a:solidFill>
                <a:latin typeface="Courier New" panose="02070309020205020404" pitchFamily="49" charset="0"/>
                <a:cs typeface="Courier New" panose="02070309020205020404" pitchFamily="49" charset="0"/>
              </a:rPr>
              <a:t>mpl</a:t>
            </a:r>
            <a:r>
              <a:rPr lang="en-US" kern="1200" dirty="0" smtClean="0">
                <a:solidFill>
                  <a:schemeClr val="tx1"/>
                </a:solidFill>
                <a:latin typeface="Courier New" panose="02070309020205020404" pitchFamily="49" charset="0"/>
                <a:cs typeface="Courier New" panose="02070309020205020404" pitchFamily="49" charset="0"/>
              </a:rPr>
              <a:t> if x&lt;=0</a:t>
            </a:r>
          </a:p>
          <a:p>
            <a:pPr marL="0" indent="0">
              <a:buNone/>
            </a:pPr>
            <a:r>
              <a:rPr lang="en-US" kern="1200" dirty="0">
                <a:solidFill>
                  <a:schemeClr val="tx1"/>
                </a:solidFill>
                <a:latin typeface="Courier New" panose="02070309020205020404" pitchFamily="49" charset="0"/>
                <a:cs typeface="Courier New" panose="02070309020205020404" pitchFamily="49" charset="0"/>
              </a:rPr>
              <a:t>s</a:t>
            </a:r>
            <a:r>
              <a:rPr lang="en-US" kern="1200" dirty="0" smtClean="0">
                <a:solidFill>
                  <a:schemeClr val="tx1"/>
                </a:solidFill>
                <a:latin typeface="Courier New" panose="02070309020205020404" pitchFamily="49" charset="0"/>
                <a:cs typeface="Courier New" panose="02070309020205020404" pitchFamily="49" charset="0"/>
              </a:rPr>
              <a:t>eries y = 200</a:t>
            </a:r>
            <a:endParaRPr lang="en-US" kern="1200" dirty="0">
              <a:solidFill>
                <a:schemeClr val="tx1"/>
              </a:solidFill>
              <a:latin typeface="Courier New" panose="02070309020205020404" pitchFamily="49" charset="0"/>
              <a:cs typeface="Courier New" panose="02070309020205020404" pitchFamily="49" charset="0"/>
            </a:endParaRPr>
          </a:p>
          <a:p>
            <a:pPr marL="0" indent="0">
              <a:buNone/>
            </a:pPr>
            <a:r>
              <a:rPr lang="en-US" kern="1200" dirty="0" err="1">
                <a:solidFill>
                  <a:schemeClr val="tx1"/>
                </a:solidFill>
                <a:latin typeface="Courier New" panose="02070309020205020404" pitchFamily="49" charset="0"/>
                <a:cs typeface="Courier New" panose="02070309020205020404" pitchFamily="49" charset="0"/>
              </a:rPr>
              <a:t>s</a:t>
            </a:r>
            <a:r>
              <a:rPr lang="en-US" kern="1200" dirty="0" err="1" smtClean="0">
                <a:solidFill>
                  <a:schemeClr val="tx1"/>
                </a:solidFill>
                <a:latin typeface="Courier New" panose="02070309020205020404" pitchFamily="49" charset="0"/>
                <a:cs typeface="Courier New" panose="02070309020205020404" pitchFamily="49" charset="0"/>
              </a:rPr>
              <a:t>mpl</a:t>
            </a:r>
            <a:r>
              <a:rPr lang="en-US" kern="1200" dirty="0" smtClean="0">
                <a:solidFill>
                  <a:schemeClr val="tx1"/>
                </a:solidFill>
                <a:latin typeface="Courier New" panose="02070309020205020404" pitchFamily="49" charset="0"/>
                <a:cs typeface="Courier New" panose="02070309020205020404" pitchFamily="49" charset="0"/>
              </a:rPr>
              <a:t> @all</a:t>
            </a:r>
          </a:p>
          <a:p>
            <a:pPr marL="0" indent="0">
              <a:buNone/>
            </a:pPr>
            <a:endParaRPr lang="en-US" kern="1200" dirty="0" smtClean="0">
              <a:solidFill>
                <a:schemeClr val="tx1"/>
              </a:solidFill>
              <a:latin typeface="Courier New" panose="02070309020205020404" pitchFamily="49" charset="0"/>
              <a:cs typeface="Courier New" panose="02070309020205020404" pitchFamily="49" charset="0"/>
            </a:endParaRPr>
          </a:p>
          <a:p>
            <a:pPr marL="0" indent="0">
              <a:buNone/>
            </a:pPr>
            <a:endParaRPr lang="en-US" kern="1200" dirty="0" smtClean="0">
              <a:solidFill>
                <a:schemeClr val="tx1"/>
              </a:solidFill>
              <a:latin typeface="Courier New" panose="02070309020205020404" pitchFamily="49" charset="0"/>
              <a:cs typeface="Courier New" panose="02070309020205020404" pitchFamily="49" charset="0"/>
            </a:endParaRPr>
          </a:p>
          <a:p>
            <a:pPr marL="0" indent="0">
              <a:buNone/>
            </a:pPr>
            <a:r>
              <a:rPr lang="en-US" kern="1200" dirty="0" smtClean="0">
                <a:solidFill>
                  <a:schemeClr val="tx1"/>
                </a:solidFill>
                <a:latin typeface="Courier New" panose="02070309020205020404" pitchFamily="49" charset="0"/>
                <a:cs typeface="Courier New" panose="02070309020205020404" pitchFamily="49" charset="0"/>
              </a:rPr>
              <a:t>series z = @recode(x&lt;0, 100, 200)</a:t>
            </a:r>
            <a:endParaRPr lang="en-US" kern="1200" dirty="0">
              <a:solidFill>
                <a:schemeClr val="tx1"/>
              </a:solidFill>
              <a:latin typeface="Courier New" panose="02070309020205020404" pitchFamily="49" charset="0"/>
              <a:cs typeface="Courier New" panose="02070309020205020404" pitchFamily="49" charset="0"/>
            </a:endParaRPr>
          </a:p>
        </p:txBody>
      </p:sp>
      <p:sp>
        <p:nvSpPr>
          <p:cNvPr id="4" name="Slide Number Placeholder 3"/>
          <p:cNvSpPr>
            <a:spLocks noGrp="1"/>
          </p:cNvSpPr>
          <p:nvPr>
            <p:ph type="sldNum" sz="quarter" idx="10"/>
          </p:nvPr>
        </p:nvSpPr>
        <p:spPr/>
        <p:txBody>
          <a:bodyPr/>
          <a:lstStyle/>
          <a:p>
            <a:fld id="{DE4978D9-A63E-4DC7-83AE-9A1040DEDC2E}" type="slidenum">
              <a:rPr lang="en-US" smtClean="0"/>
              <a:pPr/>
              <a:t>40</a:t>
            </a:fld>
            <a:endParaRPr lang="en-US"/>
          </a:p>
        </p:txBody>
      </p:sp>
    </p:spTree>
    <p:extLst>
      <p:ext uri="{BB962C8B-B14F-4D97-AF65-F5344CB8AC3E}">
        <p14:creationId xmlns:p14="http://schemas.microsoft.com/office/powerpoint/2010/main" val="407758918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a:t>
            </a:r>
            <a:r>
              <a:rPr lang="en-US" dirty="0"/>
              <a:t>L</a:t>
            </a:r>
            <a:r>
              <a:rPr lang="en-US" dirty="0" smtClean="0"/>
              <a:t>oops</a:t>
            </a:r>
            <a:endParaRPr lang="en-US" dirty="0"/>
          </a:p>
        </p:txBody>
      </p:sp>
      <p:sp>
        <p:nvSpPr>
          <p:cNvPr id="5" name="Content Placeholder 4"/>
          <p:cNvSpPr>
            <a:spLocks noGrp="1"/>
          </p:cNvSpPr>
          <p:nvPr>
            <p:ph idx="1"/>
          </p:nvPr>
        </p:nvSpPr>
        <p:spPr>
          <a:xfrm>
            <a:off x="227013" y="1446211"/>
            <a:ext cx="8675249" cy="5329974"/>
          </a:xfrm>
        </p:spPr>
        <p:txBody>
          <a:bodyPr/>
          <a:lstStyle/>
          <a:p>
            <a:pPr marL="0" indent="0">
              <a:buNone/>
            </a:pPr>
            <a:r>
              <a:rPr lang="en-US" dirty="0" smtClean="0"/>
              <a:t>EViews supports two types of for loop; numerical and string.</a:t>
            </a:r>
          </a:p>
          <a:p>
            <a:pPr marL="0" indent="0">
              <a:buNone/>
            </a:pPr>
            <a:endParaRPr lang="en-US" dirty="0"/>
          </a:p>
          <a:p>
            <a:pPr marL="0" indent="0">
              <a:buNone/>
            </a:pPr>
            <a:r>
              <a:rPr lang="en-US" dirty="0" smtClean="0"/>
              <a:t>Numerical for loops take the form:</a:t>
            </a:r>
          </a:p>
          <a:p>
            <a:pPr marL="0" indent="0">
              <a:buNone/>
            </a:pPr>
            <a:r>
              <a:rPr lang="en-US" kern="1200" dirty="0" smtClean="0">
                <a:solidFill>
                  <a:schemeClr val="tx1"/>
                </a:solidFill>
                <a:latin typeface="Courier New" panose="02070309020205020404" pitchFamily="49" charset="0"/>
                <a:cs typeface="Courier New" panose="02070309020205020404" pitchFamily="49" charset="0"/>
              </a:rPr>
              <a:t>for !</a:t>
            </a:r>
            <a:r>
              <a:rPr lang="en-US" kern="1200" dirty="0" err="1" smtClean="0">
                <a:solidFill>
                  <a:schemeClr val="tx1"/>
                </a:solidFill>
                <a:latin typeface="Courier New" panose="02070309020205020404" pitchFamily="49" charset="0"/>
                <a:cs typeface="Courier New" panose="02070309020205020404" pitchFamily="49" charset="0"/>
              </a:rPr>
              <a:t>i</a:t>
            </a:r>
            <a:r>
              <a:rPr lang="en-US" kern="1200" dirty="0" smtClean="0">
                <a:solidFill>
                  <a:schemeClr val="tx1"/>
                </a:solidFill>
                <a:latin typeface="Courier New" panose="02070309020205020404" pitchFamily="49" charset="0"/>
                <a:cs typeface="Courier New" panose="02070309020205020404" pitchFamily="49" charset="0"/>
              </a:rPr>
              <a:t>=1 to 10</a:t>
            </a:r>
          </a:p>
          <a:p>
            <a:pPr marL="0" indent="0">
              <a:buNone/>
            </a:pPr>
            <a:r>
              <a:rPr lang="en-US" kern="1200" dirty="0" smtClean="0">
                <a:solidFill>
                  <a:schemeClr val="tx1"/>
                </a:solidFill>
                <a:latin typeface="Courier New" panose="02070309020205020404" pitchFamily="49" charset="0"/>
                <a:cs typeface="Courier New" panose="02070309020205020404" pitchFamily="49" charset="0"/>
              </a:rPr>
              <a:t>'lines to be repeatedly executed</a:t>
            </a:r>
          </a:p>
          <a:p>
            <a:pPr marL="0" indent="0">
              <a:buNone/>
            </a:pPr>
            <a:r>
              <a:rPr lang="en-US" kern="1200" dirty="0" smtClean="0">
                <a:solidFill>
                  <a:schemeClr val="tx1"/>
                </a:solidFill>
                <a:latin typeface="Courier New" panose="02070309020205020404" pitchFamily="49" charset="0"/>
                <a:cs typeface="Courier New" panose="02070309020205020404" pitchFamily="49" charset="0"/>
              </a:rPr>
              <a:t>next</a:t>
            </a:r>
          </a:p>
          <a:p>
            <a:pPr marL="0" indent="0">
              <a:buNone/>
            </a:pPr>
            <a:r>
              <a:rPr lang="en-US" dirty="0" smtClean="0"/>
              <a:t>A scalar variable (either a ! variable, as shown here, or a scalar object in the workfile</a:t>
            </a:r>
            <a:r>
              <a:rPr lang="en-US" dirty="0"/>
              <a:t>) is used </a:t>
            </a:r>
            <a:r>
              <a:rPr lang="en-US" dirty="0" smtClean="0"/>
              <a:t>to control the loop. Each time through the loop the scalar variable is incremented by 1. The loop stops once the variable reaches its terminal value (here 10).</a:t>
            </a:r>
            <a:endParaRPr lang="en-US" dirty="0"/>
          </a:p>
        </p:txBody>
      </p:sp>
      <p:sp>
        <p:nvSpPr>
          <p:cNvPr id="4" name="Slide Number Placeholder 3"/>
          <p:cNvSpPr>
            <a:spLocks noGrp="1"/>
          </p:cNvSpPr>
          <p:nvPr>
            <p:ph type="sldNum" sz="quarter" idx="10"/>
          </p:nvPr>
        </p:nvSpPr>
        <p:spPr/>
        <p:txBody>
          <a:bodyPr/>
          <a:lstStyle/>
          <a:p>
            <a:fld id="{DE4978D9-A63E-4DC7-83AE-9A1040DEDC2E}" type="slidenum">
              <a:rPr lang="en-US" smtClean="0"/>
              <a:pPr/>
              <a:t>41</a:t>
            </a:fld>
            <a:endParaRPr lang="en-US"/>
          </a:p>
        </p:txBody>
      </p:sp>
    </p:spTree>
    <p:extLst>
      <p:ext uri="{BB962C8B-B14F-4D97-AF65-F5344CB8AC3E}">
        <p14:creationId xmlns:p14="http://schemas.microsoft.com/office/powerpoint/2010/main" val="116245466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a:t>
            </a:r>
            <a:r>
              <a:rPr lang="en-US" dirty="0"/>
              <a:t>L</a:t>
            </a:r>
            <a:r>
              <a:rPr lang="en-US" dirty="0" smtClean="0"/>
              <a:t>oops</a:t>
            </a:r>
            <a:endParaRPr lang="en-US" dirty="0"/>
          </a:p>
        </p:txBody>
      </p:sp>
      <p:sp>
        <p:nvSpPr>
          <p:cNvPr id="5" name="Content Placeholder 4"/>
          <p:cNvSpPr>
            <a:spLocks noGrp="1"/>
          </p:cNvSpPr>
          <p:nvPr>
            <p:ph idx="1"/>
          </p:nvPr>
        </p:nvSpPr>
        <p:spPr>
          <a:xfrm>
            <a:off x="227013" y="1446211"/>
            <a:ext cx="8675249" cy="5329974"/>
          </a:xfrm>
        </p:spPr>
        <p:txBody>
          <a:bodyPr/>
          <a:lstStyle/>
          <a:p>
            <a:pPr marL="0" indent="0">
              <a:buNone/>
            </a:pPr>
            <a:r>
              <a:rPr lang="en-US" dirty="0" smtClean="0"/>
              <a:t>Examples:</a:t>
            </a:r>
            <a:endParaRPr lang="en-US" dirty="0"/>
          </a:p>
          <a:p>
            <a:pPr marL="0" indent="0">
              <a:buNone/>
            </a:pPr>
            <a:r>
              <a:rPr lang="en-US" kern="1200" dirty="0" smtClean="0">
                <a:solidFill>
                  <a:schemeClr val="tx1"/>
                </a:solidFill>
                <a:latin typeface="Courier New" panose="02070309020205020404" pitchFamily="49" charset="0"/>
                <a:cs typeface="Courier New" panose="02070309020205020404" pitchFamily="49" charset="0"/>
              </a:rPr>
              <a:t>for !</a:t>
            </a:r>
            <a:r>
              <a:rPr lang="en-US" kern="1200" dirty="0" err="1" smtClean="0">
                <a:solidFill>
                  <a:schemeClr val="tx1"/>
                </a:solidFill>
                <a:latin typeface="Courier New" panose="02070309020205020404" pitchFamily="49" charset="0"/>
                <a:cs typeface="Courier New" panose="02070309020205020404" pitchFamily="49" charset="0"/>
              </a:rPr>
              <a:t>i</a:t>
            </a:r>
            <a:r>
              <a:rPr lang="en-US" kern="1200" dirty="0" smtClean="0">
                <a:solidFill>
                  <a:schemeClr val="tx1"/>
                </a:solidFill>
                <a:latin typeface="Courier New" panose="02070309020205020404" pitchFamily="49" charset="0"/>
                <a:cs typeface="Courier New" panose="02070309020205020404" pitchFamily="49" charset="0"/>
              </a:rPr>
              <a:t>=1 to 5</a:t>
            </a:r>
          </a:p>
          <a:p>
            <a:pPr marL="0" indent="0">
              <a:buNone/>
            </a:pPr>
            <a:r>
              <a:rPr lang="en-US" kern="1200" dirty="0">
                <a:solidFill>
                  <a:schemeClr val="tx1"/>
                </a:solidFill>
                <a:latin typeface="Courier New" panose="02070309020205020404" pitchFamily="49" charset="0"/>
                <a:cs typeface="Courier New" panose="02070309020205020404" pitchFamily="49" charset="0"/>
              </a:rPr>
              <a:t>s</a:t>
            </a:r>
            <a:r>
              <a:rPr lang="en-US" kern="1200" dirty="0" smtClean="0">
                <a:solidFill>
                  <a:schemeClr val="tx1"/>
                </a:solidFill>
                <a:latin typeface="Courier New" panose="02070309020205020404" pitchFamily="49" charset="0"/>
                <a:cs typeface="Courier New" panose="02070309020205020404" pitchFamily="49" charset="0"/>
              </a:rPr>
              <a:t>eries x{!</a:t>
            </a:r>
            <a:r>
              <a:rPr lang="en-US" kern="1200" dirty="0" err="1" smtClean="0">
                <a:solidFill>
                  <a:schemeClr val="tx1"/>
                </a:solidFill>
                <a:latin typeface="Courier New" panose="02070309020205020404" pitchFamily="49" charset="0"/>
                <a:cs typeface="Courier New" panose="02070309020205020404" pitchFamily="49" charset="0"/>
              </a:rPr>
              <a:t>i</a:t>
            </a:r>
            <a:r>
              <a:rPr lang="en-US" kern="1200" dirty="0" smtClean="0">
                <a:solidFill>
                  <a:schemeClr val="tx1"/>
                </a:solidFill>
                <a:latin typeface="Courier New" panose="02070309020205020404" pitchFamily="49" charset="0"/>
                <a:cs typeface="Courier New" panose="02070309020205020404" pitchFamily="49" charset="0"/>
              </a:rPr>
              <a:t>} = @</a:t>
            </a:r>
            <a:r>
              <a:rPr lang="en-US" kern="1200" dirty="0" err="1" smtClean="0">
                <a:solidFill>
                  <a:schemeClr val="tx1"/>
                </a:solidFill>
                <a:latin typeface="Courier New" panose="02070309020205020404" pitchFamily="49" charset="0"/>
                <a:cs typeface="Courier New" panose="02070309020205020404" pitchFamily="49" charset="0"/>
              </a:rPr>
              <a:t>nrnd</a:t>
            </a:r>
            <a:endParaRPr lang="en-US" kern="1200" dirty="0" smtClean="0">
              <a:solidFill>
                <a:schemeClr val="tx1"/>
              </a:solidFill>
              <a:latin typeface="Courier New" panose="02070309020205020404" pitchFamily="49" charset="0"/>
              <a:cs typeface="Courier New" panose="02070309020205020404" pitchFamily="49" charset="0"/>
            </a:endParaRPr>
          </a:p>
          <a:p>
            <a:pPr marL="0" indent="0">
              <a:buNone/>
            </a:pPr>
            <a:r>
              <a:rPr lang="en-US" kern="1200" dirty="0" smtClean="0">
                <a:solidFill>
                  <a:schemeClr val="tx1"/>
                </a:solidFill>
                <a:latin typeface="Courier New" panose="02070309020205020404" pitchFamily="49" charset="0"/>
                <a:cs typeface="Courier New" panose="02070309020205020404" pitchFamily="49" charset="0"/>
              </a:rPr>
              <a:t>next</a:t>
            </a:r>
          </a:p>
          <a:p>
            <a:pPr marL="0" indent="0">
              <a:buNone/>
            </a:pPr>
            <a:r>
              <a:rPr lang="en-US" dirty="0" smtClean="0"/>
              <a:t>This loop generates 5 random normal series, X1, X2, X3, X4 and X5.</a:t>
            </a:r>
          </a:p>
          <a:p>
            <a:pPr marL="0" indent="0">
              <a:buNone/>
            </a:pPr>
            <a:endParaRPr lang="en-US" dirty="0"/>
          </a:p>
          <a:p>
            <a:pPr marL="0" indent="0">
              <a:buNone/>
            </a:pPr>
            <a:r>
              <a:rPr lang="en-US" kern="1200" dirty="0">
                <a:solidFill>
                  <a:schemeClr val="tx1"/>
                </a:solidFill>
                <a:latin typeface="Courier New" panose="02070309020205020404" pitchFamily="49" charset="0"/>
                <a:cs typeface="Courier New" panose="02070309020205020404" pitchFamily="49" charset="0"/>
              </a:rPr>
              <a:t>for !</a:t>
            </a:r>
            <a:r>
              <a:rPr lang="en-US" kern="1200" dirty="0" err="1">
                <a:solidFill>
                  <a:schemeClr val="tx1"/>
                </a:solidFill>
                <a:latin typeface="Courier New" panose="02070309020205020404" pitchFamily="49" charset="0"/>
                <a:cs typeface="Courier New" panose="02070309020205020404" pitchFamily="49" charset="0"/>
              </a:rPr>
              <a:t>i</a:t>
            </a:r>
            <a:r>
              <a:rPr lang="en-US" kern="1200" dirty="0">
                <a:solidFill>
                  <a:schemeClr val="tx1"/>
                </a:solidFill>
                <a:latin typeface="Courier New" panose="02070309020205020404" pitchFamily="49" charset="0"/>
                <a:cs typeface="Courier New" panose="02070309020205020404" pitchFamily="49" charset="0"/>
              </a:rPr>
              <a:t>=1 to </a:t>
            </a:r>
            <a:r>
              <a:rPr lang="en-US" kern="1200" dirty="0" smtClean="0">
                <a:solidFill>
                  <a:schemeClr val="tx1"/>
                </a:solidFill>
                <a:latin typeface="Courier New" panose="02070309020205020404" pitchFamily="49" charset="0"/>
                <a:cs typeface="Courier New" panose="02070309020205020404" pitchFamily="49" charset="0"/>
              </a:rPr>
              <a:t>10</a:t>
            </a:r>
            <a:endParaRPr lang="en-US" kern="1200" dirty="0">
              <a:solidFill>
                <a:schemeClr val="tx1"/>
              </a:solidFill>
              <a:latin typeface="Courier New" panose="02070309020205020404" pitchFamily="49" charset="0"/>
              <a:cs typeface="Courier New" panose="02070309020205020404" pitchFamily="49" charset="0"/>
            </a:endParaRPr>
          </a:p>
          <a:p>
            <a:pPr marL="0" indent="0">
              <a:buNone/>
            </a:pPr>
            <a:r>
              <a:rPr lang="en-US" kern="1200" dirty="0">
                <a:solidFill>
                  <a:schemeClr val="tx1"/>
                </a:solidFill>
                <a:latin typeface="Courier New" panose="02070309020205020404" pitchFamily="49" charset="0"/>
                <a:cs typeface="Courier New" panose="02070309020205020404" pitchFamily="49" charset="0"/>
              </a:rPr>
              <a:t>e</a:t>
            </a:r>
            <a:r>
              <a:rPr lang="en-US" kern="1200" dirty="0" smtClean="0">
                <a:solidFill>
                  <a:schemeClr val="tx1"/>
                </a:solidFill>
                <a:latin typeface="Courier New" panose="02070309020205020404" pitchFamily="49" charset="0"/>
                <a:cs typeface="Courier New" panose="02070309020205020404" pitchFamily="49" charset="0"/>
              </a:rPr>
              <a:t>quation eq1.ls y c x{!</a:t>
            </a:r>
            <a:r>
              <a:rPr lang="en-US" kern="1200" dirty="0" err="1" smtClean="0">
                <a:solidFill>
                  <a:schemeClr val="tx1"/>
                </a:solidFill>
                <a:latin typeface="Courier New" panose="02070309020205020404" pitchFamily="49" charset="0"/>
                <a:cs typeface="Courier New" panose="02070309020205020404" pitchFamily="49" charset="0"/>
              </a:rPr>
              <a:t>i</a:t>
            </a:r>
            <a:r>
              <a:rPr lang="en-US" kern="1200" dirty="0" smtClean="0">
                <a:solidFill>
                  <a:schemeClr val="tx1"/>
                </a:solidFill>
                <a:latin typeface="Courier New" panose="02070309020205020404" pitchFamily="49" charset="0"/>
                <a:cs typeface="Courier New" panose="02070309020205020404" pitchFamily="49" charset="0"/>
              </a:rPr>
              <a:t>}</a:t>
            </a:r>
            <a:endParaRPr lang="en-US" kern="1200" dirty="0">
              <a:solidFill>
                <a:schemeClr val="tx1"/>
              </a:solidFill>
              <a:latin typeface="Courier New" panose="02070309020205020404" pitchFamily="49" charset="0"/>
              <a:cs typeface="Courier New" panose="02070309020205020404" pitchFamily="49" charset="0"/>
            </a:endParaRPr>
          </a:p>
          <a:p>
            <a:pPr marL="0" indent="0">
              <a:buNone/>
            </a:pPr>
            <a:r>
              <a:rPr lang="en-US" kern="1200" dirty="0">
                <a:solidFill>
                  <a:schemeClr val="tx1"/>
                </a:solidFill>
                <a:latin typeface="Courier New" panose="02070309020205020404" pitchFamily="49" charset="0"/>
                <a:cs typeface="Courier New" panose="02070309020205020404" pitchFamily="49" charset="0"/>
              </a:rPr>
              <a:t>next</a:t>
            </a:r>
          </a:p>
          <a:p>
            <a:pPr marL="0" indent="0">
              <a:buNone/>
            </a:pPr>
            <a:r>
              <a:rPr lang="en-US" dirty="0" smtClean="0"/>
              <a:t>Five equations are created, each regressing Y against a single X variable.</a:t>
            </a:r>
            <a:endParaRPr lang="en-US" dirty="0"/>
          </a:p>
          <a:p>
            <a:pPr marL="0" indent="0">
              <a:buNone/>
            </a:pPr>
            <a:endParaRPr lang="en-US" dirty="0"/>
          </a:p>
        </p:txBody>
      </p:sp>
      <p:sp>
        <p:nvSpPr>
          <p:cNvPr id="4" name="Slide Number Placeholder 3"/>
          <p:cNvSpPr>
            <a:spLocks noGrp="1"/>
          </p:cNvSpPr>
          <p:nvPr>
            <p:ph type="sldNum" sz="quarter" idx="10"/>
          </p:nvPr>
        </p:nvSpPr>
        <p:spPr/>
        <p:txBody>
          <a:bodyPr/>
          <a:lstStyle/>
          <a:p>
            <a:fld id="{DE4978D9-A63E-4DC7-83AE-9A1040DEDC2E}" type="slidenum">
              <a:rPr lang="en-US" smtClean="0"/>
              <a:pPr/>
              <a:t>42</a:t>
            </a:fld>
            <a:endParaRPr lang="en-US"/>
          </a:p>
        </p:txBody>
      </p:sp>
    </p:spTree>
    <p:extLst>
      <p:ext uri="{BB962C8B-B14F-4D97-AF65-F5344CB8AC3E}">
        <p14:creationId xmlns:p14="http://schemas.microsoft.com/office/powerpoint/2010/main" val="365399156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a:t>
            </a:r>
            <a:r>
              <a:rPr lang="en-US" dirty="0"/>
              <a:t>L</a:t>
            </a:r>
            <a:r>
              <a:rPr lang="en-US" dirty="0" smtClean="0"/>
              <a:t>oops</a:t>
            </a:r>
            <a:endParaRPr lang="en-US" dirty="0"/>
          </a:p>
        </p:txBody>
      </p:sp>
      <p:sp>
        <p:nvSpPr>
          <p:cNvPr id="5" name="Content Placeholder 4"/>
          <p:cNvSpPr>
            <a:spLocks noGrp="1"/>
          </p:cNvSpPr>
          <p:nvPr>
            <p:ph idx="1"/>
          </p:nvPr>
        </p:nvSpPr>
        <p:spPr>
          <a:xfrm>
            <a:off x="227013" y="1446211"/>
            <a:ext cx="8675249" cy="5329974"/>
          </a:xfrm>
        </p:spPr>
        <p:txBody>
          <a:bodyPr/>
          <a:lstStyle/>
          <a:p>
            <a:pPr marL="0" indent="0">
              <a:buNone/>
            </a:pPr>
            <a:r>
              <a:rPr lang="en-US" dirty="0" smtClean="0"/>
              <a:t>You may optionally add a </a:t>
            </a:r>
            <a:r>
              <a:rPr lang="en-US" i="1" dirty="0" smtClean="0"/>
              <a:t>step</a:t>
            </a:r>
            <a:r>
              <a:rPr lang="en-US" dirty="0" smtClean="0"/>
              <a:t> statement to change how much the control variable increases at each iteration of the loop:</a:t>
            </a:r>
            <a:endParaRPr lang="en-US" dirty="0"/>
          </a:p>
          <a:p>
            <a:pPr marL="0" indent="0">
              <a:buNone/>
            </a:pPr>
            <a:r>
              <a:rPr lang="en-US" kern="1200" dirty="0" smtClean="0">
                <a:solidFill>
                  <a:schemeClr val="tx1"/>
                </a:solidFill>
                <a:latin typeface="Courier New" panose="02070309020205020404" pitchFamily="49" charset="0"/>
                <a:cs typeface="Courier New" panose="02070309020205020404" pitchFamily="49" charset="0"/>
              </a:rPr>
              <a:t>for !</a:t>
            </a:r>
            <a:r>
              <a:rPr lang="en-US" kern="1200" dirty="0" err="1" smtClean="0">
                <a:solidFill>
                  <a:schemeClr val="tx1"/>
                </a:solidFill>
                <a:latin typeface="Courier New" panose="02070309020205020404" pitchFamily="49" charset="0"/>
                <a:cs typeface="Courier New" panose="02070309020205020404" pitchFamily="49" charset="0"/>
              </a:rPr>
              <a:t>i</a:t>
            </a:r>
            <a:r>
              <a:rPr lang="en-US" kern="1200" dirty="0" smtClean="0">
                <a:solidFill>
                  <a:schemeClr val="tx1"/>
                </a:solidFill>
                <a:latin typeface="Courier New" panose="02070309020205020404" pitchFamily="49" charset="0"/>
                <a:cs typeface="Courier New" panose="02070309020205020404" pitchFamily="49" charset="0"/>
              </a:rPr>
              <a:t>=1 to 10 step 2</a:t>
            </a:r>
          </a:p>
          <a:p>
            <a:pPr marL="0" indent="0">
              <a:buNone/>
            </a:pPr>
            <a:r>
              <a:rPr lang="en-US" kern="1200" dirty="0">
                <a:solidFill>
                  <a:schemeClr val="tx1"/>
                </a:solidFill>
                <a:latin typeface="Courier New" panose="02070309020205020404" pitchFamily="49" charset="0"/>
                <a:cs typeface="Courier New" panose="02070309020205020404" pitchFamily="49" charset="0"/>
              </a:rPr>
              <a:t>s</a:t>
            </a:r>
            <a:r>
              <a:rPr lang="en-US" kern="1200" dirty="0" smtClean="0">
                <a:solidFill>
                  <a:schemeClr val="tx1"/>
                </a:solidFill>
                <a:latin typeface="Courier New" panose="02070309020205020404" pitchFamily="49" charset="0"/>
                <a:cs typeface="Courier New" panose="02070309020205020404" pitchFamily="49" charset="0"/>
              </a:rPr>
              <a:t>eries x{!</a:t>
            </a:r>
            <a:r>
              <a:rPr lang="en-US" kern="1200" dirty="0" err="1" smtClean="0">
                <a:solidFill>
                  <a:schemeClr val="tx1"/>
                </a:solidFill>
                <a:latin typeface="Courier New" panose="02070309020205020404" pitchFamily="49" charset="0"/>
                <a:cs typeface="Courier New" panose="02070309020205020404" pitchFamily="49" charset="0"/>
              </a:rPr>
              <a:t>i</a:t>
            </a:r>
            <a:r>
              <a:rPr lang="en-US" kern="1200" dirty="0" smtClean="0">
                <a:solidFill>
                  <a:schemeClr val="tx1"/>
                </a:solidFill>
                <a:latin typeface="Courier New" panose="02070309020205020404" pitchFamily="49" charset="0"/>
                <a:cs typeface="Courier New" panose="02070309020205020404" pitchFamily="49" charset="0"/>
              </a:rPr>
              <a:t>} = @</a:t>
            </a:r>
            <a:r>
              <a:rPr lang="en-US" kern="1200" dirty="0" err="1" smtClean="0">
                <a:solidFill>
                  <a:schemeClr val="tx1"/>
                </a:solidFill>
                <a:latin typeface="Courier New" panose="02070309020205020404" pitchFamily="49" charset="0"/>
                <a:cs typeface="Courier New" panose="02070309020205020404" pitchFamily="49" charset="0"/>
              </a:rPr>
              <a:t>nrnd</a:t>
            </a:r>
            <a:endParaRPr lang="en-US" kern="1200" dirty="0" smtClean="0">
              <a:solidFill>
                <a:schemeClr val="tx1"/>
              </a:solidFill>
              <a:latin typeface="Courier New" panose="02070309020205020404" pitchFamily="49" charset="0"/>
              <a:cs typeface="Courier New" panose="02070309020205020404" pitchFamily="49" charset="0"/>
            </a:endParaRPr>
          </a:p>
          <a:p>
            <a:pPr marL="0" indent="0">
              <a:buNone/>
            </a:pPr>
            <a:r>
              <a:rPr lang="en-US" kern="1200" dirty="0" smtClean="0">
                <a:solidFill>
                  <a:schemeClr val="tx1"/>
                </a:solidFill>
                <a:latin typeface="Courier New" panose="02070309020205020404" pitchFamily="49" charset="0"/>
                <a:cs typeface="Courier New" panose="02070309020205020404" pitchFamily="49" charset="0"/>
              </a:rPr>
              <a:t>next</a:t>
            </a:r>
          </a:p>
          <a:p>
            <a:pPr marL="0" indent="0">
              <a:buNone/>
            </a:pPr>
            <a:r>
              <a:rPr lang="en-US" dirty="0" smtClean="0"/>
              <a:t>This loop generates 5 random normal series, X1, X3, X5, X7 and X9.</a:t>
            </a:r>
          </a:p>
          <a:p>
            <a:pPr marL="0" indent="0">
              <a:buNone/>
            </a:pPr>
            <a:endParaRPr lang="en-US" dirty="0"/>
          </a:p>
          <a:p>
            <a:pPr marL="0" indent="0">
              <a:buNone/>
            </a:pPr>
            <a:r>
              <a:rPr lang="en-US" kern="1200" dirty="0">
                <a:solidFill>
                  <a:schemeClr val="tx1"/>
                </a:solidFill>
                <a:latin typeface="Courier New" panose="02070309020205020404" pitchFamily="49" charset="0"/>
                <a:cs typeface="Courier New" panose="02070309020205020404" pitchFamily="49" charset="0"/>
              </a:rPr>
              <a:t>for !</a:t>
            </a:r>
            <a:r>
              <a:rPr lang="en-US" kern="1200" dirty="0" err="1" smtClean="0">
                <a:solidFill>
                  <a:schemeClr val="tx1"/>
                </a:solidFill>
                <a:latin typeface="Courier New" panose="02070309020205020404" pitchFamily="49" charset="0"/>
                <a:cs typeface="Courier New" panose="02070309020205020404" pitchFamily="49" charset="0"/>
              </a:rPr>
              <a:t>i</a:t>
            </a:r>
            <a:r>
              <a:rPr lang="en-US" kern="1200" dirty="0" smtClean="0">
                <a:solidFill>
                  <a:schemeClr val="tx1"/>
                </a:solidFill>
                <a:latin typeface="Courier New" panose="02070309020205020404" pitchFamily="49" charset="0"/>
                <a:cs typeface="Courier New" panose="02070309020205020404" pitchFamily="49" charset="0"/>
              </a:rPr>
              <a:t>=20 </a:t>
            </a:r>
            <a:r>
              <a:rPr lang="en-US" kern="1200" dirty="0">
                <a:solidFill>
                  <a:schemeClr val="tx1"/>
                </a:solidFill>
                <a:latin typeface="Courier New" panose="02070309020205020404" pitchFamily="49" charset="0"/>
                <a:cs typeface="Courier New" panose="02070309020205020404" pitchFamily="49" charset="0"/>
              </a:rPr>
              <a:t>to </a:t>
            </a:r>
            <a:r>
              <a:rPr lang="en-US" kern="1200" dirty="0" smtClean="0">
                <a:solidFill>
                  <a:schemeClr val="tx1"/>
                </a:solidFill>
                <a:latin typeface="Courier New" panose="02070309020205020404" pitchFamily="49" charset="0"/>
                <a:cs typeface="Courier New" panose="02070309020205020404" pitchFamily="49" charset="0"/>
              </a:rPr>
              <a:t>1 step -5</a:t>
            </a:r>
            <a:endParaRPr lang="en-US" kern="1200" dirty="0">
              <a:solidFill>
                <a:schemeClr val="tx1"/>
              </a:solidFill>
              <a:latin typeface="Courier New" panose="02070309020205020404" pitchFamily="49" charset="0"/>
              <a:cs typeface="Courier New" panose="02070309020205020404" pitchFamily="49" charset="0"/>
            </a:endParaRPr>
          </a:p>
          <a:p>
            <a:pPr marL="0" indent="0">
              <a:buNone/>
            </a:pPr>
            <a:r>
              <a:rPr lang="en-US" kern="1200" dirty="0">
                <a:solidFill>
                  <a:schemeClr val="tx1"/>
                </a:solidFill>
                <a:latin typeface="Courier New" panose="02070309020205020404" pitchFamily="49" charset="0"/>
                <a:cs typeface="Courier New" panose="02070309020205020404" pitchFamily="49" charset="0"/>
              </a:rPr>
              <a:t>e</a:t>
            </a:r>
            <a:r>
              <a:rPr lang="en-US" kern="1200" dirty="0" smtClean="0">
                <a:solidFill>
                  <a:schemeClr val="tx1"/>
                </a:solidFill>
                <a:latin typeface="Courier New" panose="02070309020205020404" pitchFamily="49" charset="0"/>
                <a:cs typeface="Courier New" panose="02070309020205020404" pitchFamily="49" charset="0"/>
              </a:rPr>
              <a:t>quation eq1.ls y c x{!</a:t>
            </a:r>
            <a:r>
              <a:rPr lang="en-US" kern="1200" dirty="0" err="1" smtClean="0">
                <a:solidFill>
                  <a:schemeClr val="tx1"/>
                </a:solidFill>
                <a:latin typeface="Courier New" panose="02070309020205020404" pitchFamily="49" charset="0"/>
                <a:cs typeface="Courier New" panose="02070309020205020404" pitchFamily="49" charset="0"/>
              </a:rPr>
              <a:t>i</a:t>
            </a:r>
            <a:r>
              <a:rPr lang="en-US" kern="1200" dirty="0" smtClean="0">
                <a:solidFill>
                  <a:schemeClr val="tx1"/>
                </a:solidFill>
                <a:latin typeface="Courier New" panose="02070309020205020404" pitchFamily="49" charset="0"/>
                <a:cs typeface="Courier New" panose="02070309020205020404" pitchFamily="49" charset="0"/>
              </a:rPr>
              <a:t>}</a:t>
            </a:r>
            <a:endParaRPr lang="en-US" kern="1200" dirty="0">
              <a:solidFill>
                <a:schemeClr val="tx1"/>
              </a:solidFill>
              <a:latin typeface="Courier New" panose="02070309020205020404" pitchFamily="49" charset="0"/>
              <a:cs typeface="Courier New" panose="02070309020205020404" pitchFamily="49" charset="0"/>
            </a:endParaRPr>
          </a:p>
          <a:p>
            <a:pPr marL="0" indent="0">
              <a:buNone/>
            </a:pPr>
            <a:r>
              <a:rPr lang="en-US" kern="1200" dirty="0">
                <a:solidFill>
                  <a:schemeClr val="tx1"/>
                </a:solidFill>
                <a:latin typeface="Courier New" panose="02070309020205020404" pitchFamily="49" charset="0"/>
                <a:cs typeface="Courier New" panose="02070309020205020404" pitchFamily="49" charset="0"/>
              </a:rPr>
              <a:t>next</a:t>
            </a:r>
          </a:p>
          <a:p>
            <a:pPr marL="0" indent="0">
              <a:buNone/>
            </a:pPr>
            <a:r>
              <a:rPr lang="en-US" dirty="0" smtClean="0"/>
              <a:t>Four equations are created, each regressing Y against a single X variable, first X20, then X15, then X10, then X5</a:t>
            </a:r>
            <a:endParaRPr lang="en-US" dirty="0"/>
          </a:p>
          <a:p>
            <a:pPr marL="0" indent="0">
              <a:buNone/>
            </a:pPr>
            <a:endParaRPr lang="en-US" dirty="0"/>
          </a:p>
        </p:txBody>
      </p:sp>
      <p:sp>
        <p:nvSpPr>
          <p:cNvPr id="4" name="Slide Number Placeholder 3"/>
          <p:cNvSpPr>
            <a:spLocks noGrp="1"/>
          </p:cNvSpPr>
          <p:nvPr>
            <p:ph type="sldNum" sz="quarter" idx="10"/>
          </p:nvPr>
        </p:nvSpPr>
        <p:spPr/>
        <p:txBody>
          <a:bodyPr/>
          <a:lstStyle/>
          <a:p>
            <a:fld id="{DE4978D9-A63E-4DC7-83AE-9A1040DEDC2E}" type="slidenum">
              <a:rPr lang="en-US" smtClean="0"/>
              <a:pPr/>
              <a:t>43</a:t>
            </a:fld>
            <a:endParaRPr lang="en-US"/>
          </a:p>
        </p:txBody>
      </p:sp>
    </p:spTree>
    <p:extLst>
      <p:ext uri="{BB962C8B-B14F-4D97-AF65-F5344CB8AC3E}">
        <p14:creationId xmlns:p14="http://schemas.microsoft.com/office/powerpoint/2010/main" val="11172961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a:t>
            </a:r>
            <a:r>
              <a:rPr lang="en-US" dirty="0"/>
              <a:t>L</a:t>
            </a:r>
            <a:r>
              <a:rPr lang="en-US" dirty="0" smtClean="0"/>
              <a:t>oops</a:t>
            </a:r>
            <a:endParaRPr lang="en-US" dirty="0"/>
          </a:p>
        </p:txBody>
      </p:sp>
      <p:sp>
        <p:nvSpPr>
          <p:cNvPr id="5" name="Content Placeholder 4"/>
          <p:cNvSpPr>
            <a:spLocks noGrp="1"/>
          </p:cNvSpPr>
          <p:nvPr>
            <p:ph idx="1"/>
          </p:nvPr>
        </p:nvSpPr>
        <p:spPr>
          <a:xfrm>
            <a:off x="227013" y="1446211"/>
            <a:ext cx="8675249" cy="5329974"/>
          </a:xfrm>
        </p:spPr>
        <p:txBody>
          <a:bodyPr/>
          <a:lstStyle/>
          <a:p>
            <a:pPr marL="0" indent="0">
              <a:buNone/>
            </a:pPr>
            <a:r>
              <a:rPr lang="en-US" dirty="0" smtClean="0"/>
              <a:t>String for loops simply loop a string control variable over different string values. </a:t>
            </a:r>
          </a:p>
          <a:p>
            <a:pPr marL="0" indent="0">
              <a:buNone/>
            </a:pPr>
            <a:endParaRPr lang="en-US" dirty="0"/>
          </a:p>
          <a:p>
            <a:pPr marL="0" indent="0">
              <a:buNone/>
            </a:pPr>
            <a:r>
              <a:rPr lang="en-US" dirty="0" smtClean="0"/>
              <a:t>String for loops take the form:</a:t>
            </a:r>
          </a:p>
          <a:p>
            <a:pPr marL="0" indent="0">
              <a:buNone/>
            </a:pPr>
            <a:r>
              <a:rPr lang="en-US" kern="1200" dirty="0" smtClean="0">
                <a:solidFill>
                  <a:schemeClr val="tx1"/>
                </a:solidFill>
                <a:latin typeface="Courier New" panose="02070309020205020404" pitchFamily="49" charset="0"/>
                <a:cs typeface="Courier New" panose="02070309020205020404" pitchFamily="49" charset="0"/>
              </a:rPr>
              <a:t>for %j [space delimited list of values]</a:t>
            </a:r>
          </a:p>
          <a:p>
            <a:pPr marL="0" indent="0">
              <a:buNone/>
            </a:pPr>
            <a:r>
              <a:rPr lang="en-US" kern="1200" dirty="0" smtClean="0">
                <a:solidFill>
                  <a:schemeClr val="tx1"/>
                </a:solidFill>
                <a:latin typeface="Courier New" panose="02070309020205020404" pitchFamily="49" charset="0"/>
                <a:cs typeface="Courier New" panose="02070309020205020404" pitchFamily="49" charset="0"/>
              </a:rPr>
              <a:t>'lines to be repeatedly executed</a:t>
            </a:r>
          </a:p>
          <a:p>
            <a:pPr marL="0" indent="0">
              <a:buNone/>
            </a:pPr>
            <a:r>
              <a:rPr lang="en-US" kern="1200" dirty="0" smtClean="0">
                <a:solidFill>
                  <a:schemeClr val="tx1"/>
                </a:solidFill>
                <a:latin typeface="Courier New" panose="02070309020205020404" pitchFamily="49" charset="0"/>
                <a:cs typeface="Courier New" panose="02070309020205020404" pitchFamily="49" charset="0"/>
              </a:rPr>
              <a:t>next</a:t>
            </a:r>
          </a:p>
          <a:p>
            <a:pPr marL="0" indent="0">
              <a:buNone/>
            </a:pPr>
            <a:r>
              <a:rPr lang="en-US" dirty="0" smtClean="0"/>
              <a:t>A string variable (either a % variable, as shown here, or a string object in the workfile</a:t>
            </a:r>
            <a:r>
              <a:rPr lang="en-US" dirty="0"/>
              <a:t>) is used </a:t>
            </a:r>
            <a:r>
              <a:rPr lang="en-US" dirty="0" smtClean="0"/>
              <a:t>to control the loop. Each time through the loop the control variable is set equal to the next value in the given list.</a:t>
            </a:r>
            <a:endParaRPr lang="en-US" dirty="0"/>
          </a:p>
        </p:txBody>
      </p:sp>
      <p:sp>
        <p:nvSpPr>
          <p:cNvPr id="4" name="Slide Number Placeholder 3"/>
          <p:cNvSpPr>
            <a:spLocks noGrp="1"/>
          </p:cNvSpPr>
          <p:nvPr>
            <p:ph type="sldNum" sz="quarter" idx="10"/>
          </p:nvPr>
        </p:nvSpPr>
        <p:spPr/>
        <p:txBody>
          <a:bodyPr/>
          <a:lstStyle/>
          <a:p>
            <a:fld id="{DE4978D9-A63E-4DC7-83AE-9A1040DEDC2E}" type="slidenum">
              <a:rPr lang="en-US" smtClean="0"/>
              <a:pPr/>
              <a:t>44</a:t>
            </a:fld>
            <a:endParaRPr lang="en-US"/>
          </a:p>
        </p:txBody>
      </p:sp>
    </p:spTree>
    <p:extLst>
      <p:ext uri="{BB962C8B-B14F-4D97-AF65-F5344CB8AC3E}">
        <p14:creationId xmlns:p14="http://schemas.microsoft.com/office/powerpoint/2010/main" val="219132201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a:t>
            </a:r>
            <a:r>
              <a:rPr lang="en-US" dirty="0"/>
              <a:t>L</a:t>
            </a:r>
            <a:r>
              <a:rPr lang="en-US" dirty="0" smtClean="0"/>
              <a:t>oops</a:t>
            </a:r>
            <a:endParaRPr lang="en-US" dirty="0"/>
          </a:p>
        </p:txBody>
      </p:sp>
      <p:sp>
        <p:nvSpPr>
          <p:cNvPr id="5" name="Content Placeholder 4"/>
          <p:cNvSpPr>
            <a:spLocks noGrp="1"/>
          </p:cNvSpPr>
          <p:nvPr>
            <p:ph idx="1"/>
          </p:nvPr>
        </p:nvSpPr>
        <p:spPr>
          <a:xfrm>
            <a:off x="227013" y="1446211"/>
            <a:ext cx="8675249" cy="5329974"/>
          </a:xfrm>
        </p:spPr>
        <p:txBody>
          <a:bodyPr/>
          <a:lstStyle/>
          <a:p>
            <a:pPr marL="0" indent="0">
              <a:buNone/>
            </a:pPr>
            <a:r>
              <a:rPr lang="en-US" dirty="0" smtClean="0"/>
              <a:t>Examples:</a:t>
            </a:r>
            <a:endParaRPr lang="en-US" dirty="0"/>
          </a:p>
          <a:p>
            <a:pPr marL="0" indent="0">
              <a:buNone/>
            </a:pPr>
            <a:r>
              <a:rPr lang="en-US" kern="1200" dirty="0" smtClean="0">
                <a:solidFill>
                  <a:schemeClr val="tx1"/>
                </a:solidFill>
                <a:latin typeface="Courier New" panose="02070309020205020404" pitchFamily="49" charset="0"/>
                <a:cs typeface="Courier New" panose="02070309020205020404" pitchFamily="49" charset="0"/>
              </a:rPr>
              <a:t>for %j </a:t>
            </a:r>
            <a:r>
              <a:rPr lang="en-US" kern="1200" dirty="0" err="1" smtClean="0">
                <a:solidFill>
                  <a:schemeClr val="tx1"/>
                </a:solidFill>
                <a:latin typeface="Courier New" panose="02070309020205020404" pitchFamily="49" charset="0"/>
                <a:cs typeface="Courier New" panose="02070309020205020404" pitchFamily="49" charset="0"/>
              </a:rPr>
              <a:t>gdp</a:t>
            </a:r>
            <a:r>
              <a:rPr lang="en-US" kern="1200" dirty="0" smtClean="0">
                <a:solidFill>
                  <a:schemeClr val="tx1"/>
                </a:solidFill>
                <a:latin typeface="Courier New" panose="02070309020205020404" pitchFamily="49" charset="0"/>
                <a:cs typeface="Courier New" panose="02070309020205020404" pitchFamily="49" charset="0"/>
              </a:rPr>
              <a:t> </a:t>
            </a:r>
            <a:r>
              <a:rPr lang="en-US" kern="1200" dirty="0" err="1" smtClean="0">
                <a:solidFill>
                  <a:schemeClr val="tx1"/>
                </a:solidFill>
                <a:latin typeface="Courier New" panose="02070309020205020404" pitchFamily="49" charset="0"/>
                <a:cs typeface="Courier New" panose="02070309020205020404" pitchFamily="49" charset="0"/>
              </a:rPr>
              <a:t>unemp</a:t>
            </a:r>
            <a:r>
              <a:rPr lang="en-US" kern="1200" dirty="0" smtClean="0">
                <a:solidFill>
                  <a:schemeClr val="tx1"/>
                </a:solidFill>
                <a:latin typeface="Courier New" panose="02070309020205020404" pitchFamily="49" charset="0"/>
                <a:cs typeface="Courier New" panose="02070309020205020404" pitchFamily="49" charset="0"/>
              </a:rPr>
              <a:t> time</a:t>
            </a:r>
          </a:p>
          <a:p>
            <a:pPr marL="0" indent="0">
              <a:buNone/>
            </a:pPr>
            <a:r>
              <a:rPr lang="en-US" kern="1200" dirty="0">
                <a:solidFill>
                  <a:schemeClr val="tx1"/>
                </a:solidFill>
                <a:latin typeface="Courier New" panose="02070309020205020404" pitchFamily="49" charset="0"/>
                <a:cs typeface="Courier New" panose="02070309020205020404" pitchFamily="49" charset="0"/>
              </a:rPr>
              <a:t>s</a:t>
            </a:r>
            <a:r>
              <a:rPr lang="en-US" kern="1200" dirty="0" smtClean="0">
                <a:solidFill>
                  <a:schemeClr val="tx1"/>
                </a:solidFill>
                <a:latin typeface="Courier New" panose="02070309020205020404" pitchFamily="49" charset="0"/>
                <a:cs typeface="Courier New" panose="02070309020205020404" pitchFamily="49" charset="0"/>
              </a:rPr>
              <a:t>eries {%j} = @</a:t>
            </a:r>
            <a:r>
              <a:rPr lang="en-US" kern="1200" dirty="0" err="1" smtClean="0">
                <a:solidFill>
                  <a:schemeClr val="tx1"/>
                </a:solidFill>
                <a:latin typeface="Courier New" panose="02070309020205020404" pitchFamily="49" charset="0"/>
                <a:cs typeface="Courier New" panose="02070309020205020404" pitchFamily="49" charset="0"/>
              </a:rPr>
              <a:t>nrnd</a:t>
            </a:r>
            <a:endParaRPr lang="en-US" kern="1200" dirty="0" smtClean="0">
              <a:solidFill>
                <a:schemeClr val="tx1"/>
              </a:solidFill>
              <a:latin typeface="Courier New" panose="02070309020205020404" pitchFamily="49" charset="0"/>
              <a:cs typeface="Courier New" panose="02070309020205020404" pitchFamily="49" charset="0"/>
            </a:endParaRPr>
          </a:p>
          <a:p>
            <a:pPr marL="0" indent="0">
              <a:buNone/>
            </a:pPr>
            <a:r>
              <a:rPr lang="en-US" kern="1200" dirty="0" smtClean="0">
                <a:solidFill>
                  <a:schemeClr val="tx1"/>
                </a:solidFill>
                <a:latin typeface="Courier New" panose="02070309020205020404" pitchFamily="49" charset="0"/>
                <a:cs typeface="Courier New" panose="02070309020205020404" pitchFamily="49" charset="0"/>
              </a:rPr>
              <a:t>next</a:t>
            </a:r>
          </a:p>
          <a:p>
            <a:pPr marL="0" indent="0">
              <a:buNone/>
            </a:pPr>
            <a:r>
              <a:rPr lang="en-US" dirty="0" smtClean="0"/>
              <a:t>This loop generates 3 random normal series, GDP, UNEMP and TIME.</a:t>
            </a:r>
          </a:p>
          <a:p>
            <a:pPr marL="0" indent="0">
              <a:buNone/>
            </a:pPr>
            <a:endParaRPr lang="en-US" dirty="0"/>
          </a:p>
          <a:p>
            <a:pPr marL="0" indent="0">
              <a:buNone/>
            </a:pPr>
            <a:r>
              <a:rPr lang="en-US" kern="1200" dirty="0" smtClean="0">
                <a:solidFill>
                  <a:schemeClr val="tx1"/>
                </a:solidFill>
                <a:latin typeface="Courier New" panose="02070309020205020404" pitchFamily="49" charset="0"/>
                <a:cs typeface="Courier New" panose="02070309020205020404" pitchFamily="49" charset="0"/>
              </a:rPr>
              <a:t>%</a:t>
            </a:r>
            <a:r>
              <a:rPr lang="en-US" kern="1200" dirty="0" err="1" smtClean="0">
                <a:solidFill>
                  <a:schemeClr val="tx1"/>
                </a:solidFill>
                <a:latin typeface="Courier New" panose="02070309020205020404" pitchFamily="49" charset="0"/>
                <a:cs typeface="Courier New" panose="02070309020205020404" pitchFamily="49" charset="0"/>
              </a:rPr>
              <a:t>regs</a:t>
            </a:r>
            <a:r>
              <a:rPr lang="en-US" kern="1200" dirty="0" smtClean="0">
                <a:solidFill>
                  <a:schemeClr val="tx1"/>
                </a:solidFill>
                <a:latin typeface="Courier New" panose="02070309020205020404" pitchFamily="49" charset="0"/>
                <a:cs typeface="Courier New" panose="02070309020205020404" pitchFamily="49" charset="0"/>
              </a:rPr>
              <a:t> = "</a:t>
            </a:r>
            <a:r>
              <a:rPr lang="en-US" kern="1200" dirty="0" err="1" smtClean="0">
                <a:solidFill>
                  <a:schemeClr val="tx1"/>
                </a:solidFill>
                <a:latin typeface="Courier New" panose="02070309020205020404" pitchFamily="49" charset="0"/>
                <a:cs typeface="Courier New" panose="02070309020205020404" pitchFamily="49" charset="0"/>
              </a:rPr>
              <a:t>sales_uk</a:t>
            </a:r>
            <a:r>
              <a:rPr lang="en-US" kern="1200" dirty="0" smtClean="0">
                <a:solidFill>
                  <a:schemeClr val="tx1"/>
                </a:solidFill>
                <a:latin typeface="Courier New" panose="02070309020205020404" pitchFamily="49" charset="0"/>
                <a:cs typeface="Courier New" panose="02070309020205020404" pitchFamily="49" charset="0"/>
              </a:rPr>
              <a:t> </a:t>
            </a:r>
            <a:r>
              <a:rPr lang="en-US" kern="1200" dirty="0" err="1" smtClean="0">
                <a:solidFill>
                  <a:schemeClr val="tx1"/>
                </a:solidFill>
                <a:latin typeface="Courier New" panose="02070309020205020404" pitchFamily="49" charset="0"/>
                <a:cs typeface="Courier New" panose="02070309020205020404" pitchFamily="49" charset="0"/>
              </a:rPr>
              <a:t>sales_usa</a:t>
            </a:r>
            <a:r>
              <a:rPr lang="en-US" kern="1200" dirty="0" smtClean="0">
                <a:solidFill>
                  <a:schemeClr val="tx1"/>
                </a:solidFill>
                <a:latin typeface="Courier New" panose="02070309020205020404" pitchFamily="49" charset="0"/>
                <a:cs typeface="Courier New" panose="02070309020205020404" pitchFamily="49" charset="0"/>
              </a:rPr>
              <a:t> </a:t>
            </a:r>
            <a:r>
              <a:rPr lang="en-US" kern="1200" dirty="0" err="1" smtClean="0">
                <a:solidFill>
                  <a:schemeClr val="tx1"/>
                </a:solidFill>
                <a:latin typeface="Courier New" panose="02070309020205020404" pitchFamily="49" charset="0"/>
                <a:cs typeface="Courier New" panose="02070309020205020404" pitchFamily="49" charset="0"/>
              </a:rPr>
              <a:t>sales_fra</a:t>
            </a:r>
            <a:r>
              <a:rPr lang="en-US" kern="1200" dirty="0" smtClean="0">
                <a:solidFill>
                  <a:schemeClr val="tx1"/>
                </a:solidFill>
                <a:latin typeface="Courier New" panose="02070309020205020404" pitchFamily="49" charset="0"/>
                <a:cs typeface="Courier New" panose="02070309020205020404" pitchFamily="49" charset="0"/>
              </a:rPr>
              <a:t>"</a:t>
            </a:r>
          </a:p>
          <a:p>
            <a:pPr marL="0" indent="0">
              <a:buNone/>
            </a:pPr>
            <a:r>
              <a:rPr lang="en-US" kern="1200" dirty="0" smtClean="0">
                <a:solidFill>
                  <a:schemeClr val="tx1"/>
                </a:solidFill>
                <a:latin typeface="Courier New" panose="02070309020205020404" pitchFamily="49" charset="0"/>
                <a:cs typeface="Courier New" panose="02070309020205020404" pitchFamily="49" charset="0"/>
              </a:rPr>
              <a:t>for %k {%</a:t>
            </a:r>
            <a:r>
              <a:rPr lang="en-US" kern="1200" dirty="0" err="1" smtClean="0">
                <a:solidFill>
                  <a:schemeClr val="tx1"/>
                </a:solidFill>
                <a:latin typeface="Courier New" panose="02070309020205020404" pitchFamily="49" charset="0"/>
                <a:cs typeface="Courier New" panose="02070309020205020404" pitchFamily="49" charset="0"/>
              </a:rPr>
              <a:t>regs</a:t>
            </a:r>
            <a:r>
              <a:rPr lang="en-US" kern="1200" dirty="0" smtClean="0">
                <a:solidFill>
                  <a:schemeClr val="tx1"/>
                </a:solidFill>
                <a:latin typeface="Courier New" panose="02070309020205020404" pitchFamily="49" charset="0"/>
                <a:cs typeface="Courier New" panose="02070309020205020404" pitchFamily="49" charset="0"/>
              </a:rPr>
              <a:t>}</a:t>
            </a:r>
            <a:endParaRPr lang="en-US" kern="1200" dirty="0">
              <a:solidFill>
                <a:schemeClr val="tx1"/>
              </a:solidFill>
              <a:latin typeface="Courier New" panose="02070309020205020404" pitchFamily="49" charset="0"/>
              <a:cs typeface="Courier New" panose="02070309020205020404" pitchFamily="49" charset="0"/>
            </a:endParaRPr>
          </a:p>
          <a:p>
            <a:pPr marL="0" indent="0">
              <a:buNone/>
            </a:pPr>
            <a:r>
              <a:rPr lang="en-US" kern="1200" dirty="0">
                <a:solidFill>
                  <a:schemeClr val="tx1"/>
                </a:solidFill>
                <a:latin typeface="Courier New" panose="02070309020205020404" pitchFamily="49" charset="0"/>
                <a:cs typeface="Courier New" panose="02070309020205020404" pitchFamily="49" charset="0"/>
              </a:rPr>
              <a:t>e</a:t>
            </a:r>
            <a:r>
              <a:rPr lang="en-US" kern="1200" dirty="0" smtClean="0">
                <a:solidFill>
                  <a:schemeClr val="tx1"/>
                </a:solidFill>
                <a:latin typeface="Courier New" panose="02070309020205020404" pitchFamily="49" charset="0"/>
                <a:cs typeface="Courier New" panose="02070309020205020404" pitchFamily="49" charset="0"/>
              </a:rPr>
              <a:t>quation eq1.ls {%k} c </a:t>
            </a:r>
            <a:r>
              <a:rPr lang="en-US" kern="1200" dirty="0" err="1" smtClean="0">
                <a:solidFill>
                  <a:schemeClr val="tx1"/>
                </a:solidFill>
                <a:latin typeface="Courier New" panose="02070309020205020404" pitchFamily="49" charset="0"/>
                <a:cs typeface="Courier New" panose="02070309020205020404" pitchFamily="49" charset="0"/>
              </a:rPr>
              <a:t>demand_global</a:t>
            </a:r>
            <a:endParaRPr lang="en-US" kern="1200" dirty="0">
              <a:solidFill>
                <a:schemeClr val="tx1"/>
              </a:solidFill>
              <a:latin typeface="Courier New" panose="02070309020205020404" pitchFamily="49" charset="0"/>
              <a:cs typeface="Courier New" panose="02070309020205020404" pitchFamily="49" charset="0"/>
            </a:endParaRPr>
          </a:p>
          <a:p>
            <a:pPr marL="0" indent="0">
              <a:buNone/>
            </a:pPr>
            <a:r>
              <a:rPr lang="en-US" kern="1200" dirty="0">
                <a:solidFill>
                  <a:schemeClr val="tx1"/>
                </a:solidFill>
                <a:latin typeface="Courier New" panose="02070309020205020404" pitchFamily="49" charset="0"/>
                <a:cs typeface="Courier New" panose="02070309020205020404" pitchFamily="49" charset="0"/>
              </a:rPr>
              <a:t>next</a:t>
            </a:r>
          </a:p>
          <a:p>
            <a:pPr marL="0" indent="0">
              <a:buNone/>
            </a:pPr>
            <a:r>
              <a:rPr lang="en-US" dirty="0" smtClean="0"/>
              <a:t>Three equations are created, each with a different dependent variable, but the same independent variable.</a:t>
            </a:r>
            <a:endParaRPr lang="en-US" dirty="0"/>
          </a:p>
          <a:p>
            <a:pPr marL="0" indent="0">
              <a:buNone/>
            </a:pPr>
            <a:endParaRPr lang="en-US" dirty="0"/>
          </a:p>
        </p:txBody>
      </p:sp>
      <p:sp>
        <p:nvSpPr>
          <p:cNvPr id="4" name="Slide Number Placeholder 3"/>
          <p:cNvSpPr>
            <a:spLocks noGrp="1"/>
          </p:cNvSpPr>
          <p:nvPr>
            <p:ph type="sldNum" sz="quarter" idx="10"/>
          </p:nvPr>
        </p:nvSpPr>
        <p:spPr/>
        <p:txBody>
          <a:bodyPr/>
          <a:lstStyle/>
          <a:p>
            <a:fld id="{DE4978D9-A63E-4DC7-83AE-9A1040DEDC2E}" type="slidenum">
              <a:rPr lang="en-US" smtClean="0"/>
              <a:pPr/>
              <a:t>45</a:t>
            </a:fld>
            <a:endParaRPr lang="en-US"/>
          </a:p>
        </p:txBody>
      </p:sp>
    </p:spTree>
    <p:extLst>
      <p:ext uri="{BB962C8B-B14F-4D97-AF65-F5344CB8AC3E}">
        <p14:creationId xmlns:p14="http://schemas.microsoft.com/office/powerpoint/2010/main" val="273095160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p:txBody>
          <a:bodyPr/>
          <a:lstStyle/>
          <a:p>
            <a:pPr marL="0" indent="0">
              <a:buFont typeface="Times" panose="02020603050405020304" pitchFamily="18" charset="0"/>
              <a:buNone/>
            </a:pPr>
            <a:endParaRPr lang="en-US" dirty="0" smtClean="0">
              <a:ea typeface="ＭＳ Ｐゴシック" panose="020B0600070205080204" pitchFamily="34" charset="-128"/>
            </a:endParaRPr>
          </a:p>
          <a:p>
            <a:pPr marL="0" indent="0">
              <a:buFont typeface="Times" panose="02020603050405020304" pitchFamily="18" charset="0"/>
              <a:buNone/>
            </a:pPr>
            <a:endParaRPr lang="en-US" dirty="0" smtClean="0">
              <a:ea typeface="ＭＳ Ｐゴシック" panose="020B0600070205080204" pitchFamily="34" charset="-128"/>
            </a:endParaRPr>
          </a:p>
          <a:p>
            <a:pPr marL="0" indent="0">
              <a:buFont typeface="Times" panose="02020603050405020304" pitchFamily="18" charset="0"/>
              <a:buNone/>
            </a:pPr>
            <a:endParaRPr lang="en-US" dirty="0" smtClean="0">
              <a:ea typeface="ＭＳ Ｐゴシック" panose="020B0600070205080204" pitchFamily="34" charset="-128"/>
            </a:endParaRPr>
          </a:p>
          <a:p>
            <a:pPr marL="0" indent="0" algn="ctr">
              <a:buFont typeface="Times" panose="02020603050405020304" pitchFamily="18" charset="0"/>
              <a:buNone/>
            </a:pPr>
            <a:r>
              <a:rPr lang="en-US" sz="3200" b="1" dirty="0" smtClean="0">
                <a:solidFill>
                  <a:schemeClr val="accent1"/>
                </a:solidFill>
                <a:ea typeface="ＭＳ Ｐゴシック" panose="020B0600070205080204" pitchFamily="34" charset="-128"/>
              </a:rPr>
              <a:t>Error Handling</a:t>
            </a:r>
          </a:p>
        </p:txBody>
      </p:sp>
      <p:sp>
        <p:nvSpPr>
          <p:cNvPr id="512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panose="020B0604020202020204" pitchFamily="34" charset="0"/>
                <a:ea typeface="ＭＳ Ｐゴシック" panose="020B0600070205080204" pitchFamily="34" charset="-128"/>
              </a:defRPr>
            </a:lvl1pPr>
            <a:lvl2pPr marL="742950" indent="-285750">
              <a:defRPr sz="1000">
                <a:solidFill>
                  <a:schemeClr val="tx1"/>
                </a:solidFill>
                <a:latin typeface="Arial" panose="020B0604020202020204" pitchFamily="34" charset="0"/>
                <a:ea typeface="ＭＳ Ｐゴシック" panose="020B0600070205080204" pitchFamily="34" charset="-128"/>
              </a:defRPr>
            </a:lvl2pPr>
            <a:lvl3pPr marL="1143000" indent="-228600">
              <a:defRPr sz="1000">
                <a:solidFill>
                  <a:schemeClr val="tx1"/>
                </a:solidFill>
                <a:latin typeface="Arial" panose="020B0604020202020204" pitchFamily="34" charset="0"/>
                <a:ea typeface="ＭＳ Ｐゴシック" panose="020B0600070205080204" pitchFamily="34" charset="-128"/>
              </a:defRPr>
            </a:lvl3pPr>
            <a:lvl4pPr marL="1600200" indent="-228600">
              <a:defRPr sz="1000">
                <a:solidFill>
                  <a:schemeClr val="tx1"/>
                </a:solidFill>
                <a:latin typeface="Arial" panose="020B0604020202020204" pitchFamily="34" charset="0"/>
                <a:ea typeface="ＭＳ Ｐゴシック" panose="020B0600070205080204" pitchFamily="34" charset="-128"/>
              </a:defRPr>
            </a:lvl4pPr>
            <a:lvl5pPr marL="2057400" indent="-228600">
              <a:defRPr sz="1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fld id="{F589F1F9-8A3E-4CDB-9D65-F5D14F5B39F3}" type="slidenum">
              <a:rPr lang="en-US" sz="800" smtClean="0">
                <a:solidFill>
                  <a:srgbClr val="808080"/>
                </a:solidFill>
              </a:rPr>
              <a:pPr/>
              <a:t>46</a:t>
            </a:fld>
            <a:endParaRPr lang="en-US" sz="800">
              <a:solidFill>
                <a:srgbClr val="808080"/>
              </a:solidFill>
            </a:endParaRPr>
          </a:p>
        </p:txBody>
      </p:sp>
    </p:spTree>
    <p:extLst>
      <p:ext uri="{BB962C8B-B14F-4D97-AF65-F5344CB8AC3E}">
        <p14:creationId xmlns:p14="http://schemas.microsoft.com/office/powerpoint/2010/main" val="69085006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Maximum Number of Errors</a:t>
            </a:r>
            <a:endParaRPr lang="en-US" dirty="0"/>
          </a:p>
        </p:txBody>
      </p:sp>
      <p:sp>
        <p:nvSpPr>
          <p:cNvPr id="5" name="Content Placeholder 4"/>
          <p:cNvSpPr>
            <a:spLocks noGrp="1"/>
          </p:cNvSpPr>
          <p:nvPr>
            <p:ph idx="1"/>
          </p:nvPr>
        </p:nvSpPr>
        <p:spPr>
          <a:xfrm>
            <a:off x="227013" y="1446211"/>
            <a:ext cx="8675249" cy="5329974"/>
          </a:xfrm>
        </p:spPr>
        <p:txBody>
          <a:bodyPr/>
          <a:lstStyle/>
          <a:p>
            <a:pPr marL="0" indent="0">
              <a:buNone/>
            </a:pPr>
            <a:r>
              <a:rPr lang="en-US" dirty="0" smtClean="0"/>
              <a:t>By default, an EViews program will stop as soon as EViews issues an error. There are two methods available to override this behavior:</a:t>
            </a:r>
          </a:p>
          <a:p>
            <a:pPr marL="0" indent="0">
              <a:buNone/>
            </a:pPr>
            <a:endParaRPr lang="en-US" dirty="0"/>
          </a:p>
          <a:p>
            <a:r>
              <a:rPr lang="en-US" dirty="0" smtClean="0"/>
              <a:t>Use the Run dialog to increase the "Maximum errors before halting"</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smtClean="0"/>
          </a:p>
          <a:p>
            <a:r>
              <a:rPr lang="en-US" dirty="0" smtClean="0"/>
              <a:t>Use the </a:t>
            </a:r>
            <a:r>
              <a:rPr lang="en-US" kern="1200" dirty="0" err="1">
                <a:solidFill>
                  <a:schemeClr val="tx1"/>
                </a:solidFill>
                <a:latin typeface="Courier New" panose="02070309020205020404" pitchFamily="49" charset="0"/>
                <a:cs typeface="Courier New" panose="02070309020205020404" pitchFamily="49" charset="0"/>
              </a:rPr>
              <a:t>setmaxerrs</a:t>
            </a:r>
            <a:r>
              <a:rPr lang="en-US" dirty="0" smtClean="0"/>
              <a:t> command within the program to dynamically change the number of errors allowed.</a:t>
            </a:r>
          </a:p>
          <a:p>
            <a:endParaRPr lang="en-US" dirty="0"/>
          </a:p>
        </p:txBody>
      </p:sp>
      <p:sp>
        <p:nvSpPr>
          <p:cNvPr id="4" name="Slide Number Placeholder 3"/>
          <p:cNvSpPr>
            <a:spLocks noGrp="1"/>
          </p:cNvSpPr>
          <p:nvPr>
            <p:ph type="sldNum" sz="quarter" idx="10"/>
          </p:nvPr>
        </p:nvSpPr>
        <p:spPr/>
        <p:txBody>
          <a:bodyPr/>
          <a:lstStyle/>
          <a:p>
            <a:fld id="{DE4978D9-A63E-4DC7-83AE-9A1040DEDC2E}" type="slidenum">
              <a:rPr lang="en-US" smtClean="0"/>
              <a:pPr/>
              <a:t>47</a:t>
            </a:fld>
            <a:endParaRPr lang="en-US"/>
          </a:p>
        </p:txBody>
      </p:sp>
      <p:pic>
        <p:nvPicPr>
          <p:cNvPr id="3" name="Picture 2"/>
          <p:cNvPicPr>
            <a:picLocks noChangeAspect="1"/>
          </p:cNvPicPr>
          <p:nvPr/>
        </p:nvPicPr>
        <p:blipFill>
          <a:blip r:embed="rId3"/>
          <a:stretch>
            <a:fillRect/>
          </a:stretch>
        </p:blipFill>
        <p:spPr>
          <a:xfrm>
            <a:off x="2656245" y="3031957"/>
            <a:ext cx="2789313" cy="2415941"/>
          </a:xfrm>
          <a:prstGeom prst="rect">
            <a:avLst/>
          </a:prstGeom>
        </p:spPr>
      </p:pic>
      <p:sp>
        <p:nvSpPr>
          <p:cNvPr id="6" name="Oval 5"/>
          <p:cNvSpPr/>
          <p:nvPr/>
        </p:nvSpPr>
        <p:spPr bwMode="auto">
          <a:xfrm>
            <a:off x="2772075" y="4908882"/>
            <a:ext cx="1876927" cy="298383"/>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414609935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Maximum Number of Errors </a:t>
            </a:r>
            <a:endParaRPr lang="en-US" dirty="0"/>
          </a:p>
        </p:txBody>
      </p:sp>
      <p:sp>
        <p:nvSpPr>
          <p:cNvPr id="5" name="Content Placeholder 4"/>
          <p:cNvSpPr>
            <a:spLocks noGrp="1"/>
          </p:cNvSpPr>
          <p:nvPr>
            <p:ph idx="1"/>
          </p:nvPr>
        </p:nvSpPr>
        <p:spPr>
          <a:xfrm>
            <a:off x="227013" y="1446211"/>
            <a:ext cx="8675249" cy="5329974"/>
          </a:xfrm>
        </p:spPr>
        <p:txBody>
          <a:bodyPr/>
          <a:lstStyle/>
          <a:p>
            <a:pPr marL="0" indent="0">
              <a:buNone/>
            </a:pPr>
            <a:r>
              <a:rPr lang="en-US" dirty="0" smtClean="0"/>
              <a:t>Example:</a:t>
            </a:r>
          </a:p>
          <a:p>
            <a:pPr marL="0" indent="0">
              <a:buNone/>
            </a:pPr>
            <a:r>
              <a:rPr lang="en-US" sz="2000" kern="1200" dirty="0" err="1">
                <a:solidFill>
                  <a:schemeClr val="tx1"/>
                </a:solidFill>
                <a:latin typeface="Courier New" panose="02070309020205020404" pitchFamily="49" charset="0"/>
                <a:cs typeface="Courier New" panose="02070309020205020404" pitchFamily="49" charset="0"/>
              </a:rPr>
              <a:t>wfcreate</a:t>
            </a:r>
            <a:r>
              <a:rPr lang="en-US" sz="2000" kern="1200" dirty="0">
                <a:solidFill>
                  <a:schemeClr val="tx1"/>
                </a:solidFill>
                <a:latin typeface="Courier New" panose="02070309020205020404" pitchFamily="49" charset="0"/>
                <a:cs typeface="Courier New" panose="02070309020205020404" pitchFamily="49" charset="0"/>
              </a:rPr>
              <a:t> m 1990 2000</a:t>
            </a:r>
          </a:p>
          <a:p>
            <a:pPr marL="0" indent="0">
              <a:buNone/>
            </a:pPr>
            <a:r>
              <a:rPr lang="en-US" sz="2000" kern="1200" dirty="0">
                <a:solidFill>
                  <a:schemeClr val="tx1"/>
                </a:solidFill>
                <a:latin typeface="Courier New" panose="02070309020205020404" pitchFamily="49" charset="0"/>
                <a:cs typeface="Courier New" panose="02070309020205020404" pitchFamily="49" charset="0"/>
              </a:rPr>
              <a:t>series y=@</a:t>
            </a:r>
            <a:r>
              <a:rPr lang="en-US" sz="2000" kern="1200" dirty="0" err="1">
                <a:solidFill>
                  <a:schemeClr val="tx1"/>
                </a:solidFill>
                <a:latin typeface="Courier New" panose="02070309020205020404" pitchFamily="49" charset="0"/>
                <a:cs typeface="Courier New" panose="02070309020205020404" pitchFamily="49" charset="0"/>
              </a:rPr>
              <a:t>nrnd</a:t>
            </a:r>
            <a:endParaRPr lang="en-US" sz="2000" kern="1200" dirty="0">
              <a:solidFill>
                <a:schemeClr val="tx1"/>
              </a:solidFill>
              <a:latin typeface="Courier New" panose="02070309020205020404" pitchFamily="49" charset="0"/>
              <a:cs typeface="Courier New" panose="02070309020205020404" pitchFamily="49" charset="0"/>
            </a:endParaRPr>
          </a:p>
          <a:p>
            <a:pPr marL="0" indent="0">
              <a:buNone/>
            </a:pPr>
            <a:r>
              <a:rPr lang="en-US" sz="2000" kern="1200" dirty="0">
                <a:solidFill>
                  <a:schemeClr val="tx1"/>
                </a:solidFill>
                <a:latin typeface="Courier New" panose="02070309020205020404" pitchFamily="49" charset="0"/>
                <a:cs typeface="Courier New" panose="02070309020205020404" pitchFamily="49" charset="0"/>
              </a:rPr>
              <a:t>series x=@</a:t>
            </a:r>
            <a:r>
              <a:rPr lang="en-US" sz="2000" kern="1200" dirty="0" err="1">
                <a:solidFill>
                  <a:schemeClr val="tx1"/>
                </a:solidFill>
                <a:latin typeface="Courier New" panose="02070309020205020404" pitchFamily="49" charset="0"/>
                <a:cs typeface="Courier New" panose="02070309020205020404" pitchFamily="49" charset="0"/>
              </a:rPr>
              <a:t>nrnd</a:t>
            </a:r>
            <a:endParaRPr lang="en-US" sz="2000" kern="1200" dirty="0">
              <a:solidFill>
                <a:schemeClr val="tx1"/>
              </a:solidFill>
              <a:latin typeface="Courier New" panose="02070309020205020404" pitchFamily="49" charset="0"/>
              <a:cs typeface="Courier New" panose="02070309020205020404" pitchFamily="49" charset="0"/>
            </a:endParaRPr>
          </a:p>
          <a:p>
            <a:pPr marL="0" indent="0">
              <a:buNone/>
            </a:pPr>
            <a:r>
              <a:rPr lang="en-US" sz="2000" kern="1200" dirty="0">
                <a:solidFill>
                  <a:schemeClr val="tx1"/>
                </a:solidFill>
                <a:latin typeface="Courier New" panose="02070309020205020404" pitchFamily="49" charset="0"/>
                <a:cs typeface="Courier New" panose="02070309020205020404" pitchFamily="49" charset="0"/>
              </a:rPr>
              <a:t>series w=@</a:t>
            </a:r>
            <a:r>
              <a:rPr lang="en-US" sz="2000" kern="1200" dirty="0" err="1">
                <a:solidFill>
                  <a:schemeClr val="tx1"/>
                </a:solidFill>
                <a:latin typeface="Courier New" panose="02070309020205020404" pitchFamily="49" charset="0"/>
                <a:cs typeface="Courier New" panose="02070309020205020404" pitchFamily="49" charset="0"/>
              </a:rPr>
              <a:t>nrnd</a:t>
            </a:r>
            <a:endParaRPr lang="en-US" sz="2000" kern="1200" dirty="0">
              <a:solidFill>
                <a:schemeClr val="tx1"/>
              </a:solidFill>
              <a:latin typeface="Courier New" panose="02070309020205020404" pitchFamily="49" charset="0"/>
              <a:cs typeface="Courier New" panose="02070309020205020404" pitchFamily="49" charset="0"/>
            </a:endParaRPr>
          </a:p>
          <a:p>
            <a:pPr marL="0" indent="0">
              <a:buNone/>
            </a:pPr>
            <a:r>
              <a:rPr lang="en-US" sz="2000" kern="1200" dirty="0">
                <a:solidFill>
                  <a:schemeClr val="tx1"/>
                </a:solidFill>
                <a:latin typeface="Courier New" panose="02070309020205020404" pitchFamily="49" charset="0"/>
                <a:cs typeface="Courier New" panose="02070309020205020404" pitchFamily="49" charset="0"/>
              </a:rPr>
              <a:t>series z=3</a:t>
            </a:r>
          </a:p>
          <a:p>
            <a:pPr marL="0" indent="0">
              <a:buNone/>
            </a:pPr>
            <a:r>
              <a:rPr lang="pl-PL" sz="2000" kern="1200" dirty="0">
                <a:solidFill>
                  <a:schemeClr val="tx1"/>
                </a:solidFill>
                <a:latin typeface="Courier New" panose="02070309020205020404" pitchFamily="49" charset="0"/>
                <a:cs typeface="Courier New" panose="02070309020205020404" pitchFamily="49" charset="0"/>
              </a:rPr>
              <a:t>for %reg x z w</a:t>
            </a:r>
          </a:p>
          <a:p>
            <a:pPr marL="0" indent="0">
              <a:buNone/>
            </a:pPr>
            <a:r>
              <a:rPr lang="en-US" sz="2000" kern="1200" dirty="0">
                <a:solidFill>
                  <a:schemeClr val="tx1"/>
                </a:solidFill>
                <a:latin typeface="Courier New" panose="02070309020205020404" pitchFamily="49" charset="0"/>
                <a:cs typeface="Courier New" panose="02070309020205020404" pitchFamily="49" charset="0"/>
              </a:rPr>
              <a:t>	equation </a:t>
            </a:r>
            <a:r>
              <a:rPr lang="en-US" sz="2000" kern="1200" dirty="0" err="1">
                <a:solidFill>
                  <a:schemeClr val="tx1"/>
                </a:solidFill>
                <a:latin typeface="Courier New" panose="02070309020205020404" pitchFamily="49" charset="0"/>
                <a:cs typeface="Courier New" panose="02070309020205020404" pitchFamily="49" charset="0"/>
              </a:rPr>
              <a:t>eq</a:t>
            </a:r>
            <a:r>
              <a:rPr lang="en-US" sz="2000" kern="1200" dirty="0">
                <a:solidFill>
                  <a:schemeClr val="tx1"/>
                </a:solidFill>
                <a:latin typeface="Courier New" panose="02070309020205020404" pitchFamily="49" charset="0"/>
                <a:cs typeface="Courier New" panose="02070309020205020404" pitchFamily="49" charset="0"/>
              </a:rPr>
              <a:t>_{%</a:t>
            </a:r>
            <a:r>
              <a:rPr lang="en-US" sz="2000" kern="1200" dirty="0" err="1">
                <a:solidFill>
                  <a:schemeClr val="tx1"/>
                </a:solidFill>
                <a:latin typeface="Courier New" panose="02070309020205020404" pitchFamily="49" charset="0"/>
                <a:cs typeface="Courier New" panose="02070309020205020404" pitchFamily="49" charset="0"/>
              </a:rPr>
              <a:t>reg</a:t>
            </a:r>
            <a:r>
              <a:rPr lang="en-US" sz="2000" kern="1200" dirty="0">
                <a:solidFill>
                  <a:schemeClr val="tx1"/>
                </a:solidFill>
                <a:latin typeface="Courier New" panose="02070309020205020404" pitchFamily="49" charset="0"/>
                <a:cs typeface="Courier New" panose="02070309020205020404" pitchFamily="49" charset="0"/>
              </a:rPr>
              <a:t>}.</a:t>
            </a:r>
            <a:r>
              <a:rPr lang="en-US" sz="2000" kern="1200" dirty="0" err="1">
                <a:solidFill>
                  <a:schemeClr val="tx1"/>
                </a:solidFill>
                <a:latin typeface="Courier New" panose="02070309020205020404" pitchFamily="49" charset="0"/>
                <a:cs typeface="Courier New" panose="02070309020205020404" pitchFamily="49" charset="0"/>
              </a:rPr>
              <a:t>ls</a:t>
            </a:r>
            <a:r>
              <a:rPr lang="en-US" sz="2000" kern="1200" dirty="0">
                <a:solidFill>
                  <a:schemeClr val="tx1"/>
                </a:solidFill>
                <a:latin typeface="Courier New" panose="02070309020205020404" pitchFamily="49" charset="0"/>
                <a:cs typeface="Courier New" panose="02070309020205020404" pitchFamily="49" charset="0"/>
              </a:rPr>
              <a:t> y c {%</a:t>
            </a:r>
            <a:r>
              <a:rPr lang="en-US" sz="2000" kern="1200" dirty="0" err="1">
                <a:solidFill>
                  <a:schemeClr val="tx1"/>
                </a:solidFill>
                <a:latin typeface="Courier New" panose="02070309020205020404" pitchFamily="49" charset="0"/>
                <a:cs typeface="Courier New" panose="02070309020205020404" pitchFamily="49" charset="0"/>
              </a:rPr>
              <a:t>reg</a:t>
            </a:r>
            <a:r>
              <a:rPr lang="en-US" sz="2000" kern="1200" dirty="0">
                <a:solidFill>
                  <a:schemeClr val="tx1"/>
                </a:solidFill>
                <a:latin typeface="Courier New" panose="02070309020205020404" pitchFamily="49" charset="0"/>
                <a:cs typeface="Courier New" panose="02070309020205020404" pitchFamily="49" charset="0"/>
              </a:rPr>
              <a:t>}</a:t>
            </a:r>
          </a:p>
          <a:p>
            <a:pPr marL="0" indent="0">
              <a:buNone/>
            </a:pPr>
            <a:r>
              <a:rPr lang="en-US" sz="2000" kern="1200" dirty="0" smtClean="0">
                <a:solidFill>
                  <a:schemeClr val="tx1"/>
                </a:solidFill>
                <a:latin typeface="Courier New" panose="02070309020205020404" pitchFamily="49" charset="0"/>
                <a:cs typeface="Courier New" panose="02070309020205020404" pitchFamily="49" charset="0"/>
              </a:rPr>
              <a:t>next</a:t>
            </a:r>
          </a:p>
          <a:p>
            <a:pPr marL="0" indent="0">
              <a:buNone/>
            </a:pPr>
            <a:r>
              <a:rPr lang="en-US" dirty="0" smtClean="0"/>
              <a:t>This program loops through the series X, Z and W, performing a regression of Y against a constant and each of those series, one at a time. It will cause an error when it regresses against Z, since Z is perfectly collinear with the constant.</a:t>
            </a:r>
            <a:endParaRPr lang="en-US" dirty="0"/>
          </a:p>
        </p:txBody>
      </p:sp>
      <p:sp>
        <p:nvSpPr>
          <p:cNvPr id="4" name="Slide Number Placeholder 3"/>
          <p:cNvSpPr>
            <a:spLocks noGrp="1"/>
          </p:cNvSpPr>
          <p:nvPr>
            <p:ph type="sldNum" sz="quarter" idx="10"/>
          </p:nvPr>
        </p:nvSpPr>
        <p:spPr/>
        <p:txBody>
          <a:bodyPr/>
          <a:lstStyle/>
          <a:p>
            <a:fld id="{DE4978D9-A63E-4DC7-83AE-9A1040DEDC2E}" type="slidenum">
              <a:rPr lang="en-US" smtClean="0"/>
              <a:pPr/>
              <a:t>48</a:t>
            </a:fld>
            <a:endParaRPr lang="en-US"/>
          </a:p>
        </p:txBody>
      </p:sp>
    </p:spTree>
    <p:extLst>
      <p:ext uri="{BB962C8B-B14F-4D97-AF65-F5344CB8AC3E}">
        <p14:creationId xmlns:p14="http://schemas.microsoft.com/office/powerpoint/2010/main" val="296432323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Maximum Number of Errors </a:t>
            </a:r>
            <a:endParaRPr lang="en-US" dirty="0"/>
          </a:p>
        </p:txBody>
      </p:sp>
      <p:sp>
        <p:nvSpPr>
          <p:cNvPr id="5" name="Content Placeholder 4"/>
          <p:cNvSpPr>
            <a:spLocks noGrp="1"/>
          </p:cNvSpPr>
          <p:nvPr>
            <p:ph idx="1"/>
          </p:nvPr>
        </p:nvSpPr>
        <p:spPr>
          <a:xfrm>
            <a:off x="227013" y="1446211"/>
            <a:ext cx="8675249" cy="5329974"/>
          </a:xfrm>
        </p:spPr>
        <p:txBody>
          <a:bodyPr/>
          <a:lstStyle/>
          <a:p>
            <a:pPr marL="0" indent="0">
              <a:buNone/>
            </a:pPr>
            <a:r>
              <a:rPr lang="en-US" dirty="0" smtClean="0"/>
              <a:t>Increasing the maximum number of errors to something greater than 1 in the Run dialog will let the program continue past the error.</a:t>
            </a:r>
          </a:p>
          <a:p>
            <a:pPr marL="0" indent="0">
              <a:buNone/>
            </a:pPr>
            <a:endParaRPr lang="en-US" dirty="0"/>
          </a:p>
          <a:p>
            <a:pPr marL="0" indent="0">
              <a:buNone/>
            </a:pPr>
            <a:r>
              <a:rPr lang="en-US" dirty="0" smtClean="0"/>
              <a:t>Similarly, adding a </a:t>
            </a:r>
            <a:r>
              <a:rPr lang="en-US" sz="2400" kern="1200" dirty="0" err="1">
                <a:solidFill>
                  <a:schemeClr val="tx1"/>
                </a:solidFill>
                <a:latin typeface="Courier New" panose="02070309020205020404" pitchFamily="49" charset="0"/>
                <a:cs typeface="Courier New" panose="02070309020205020404" pitchFamily="49" charset="0"/>
              </a:rPr>
              <a:t>setmaxerrs</a:t>
            </a:r>
            <a:r>
              <a:rPr lang="en-US" sz="2000" kern="1200" dirty="0">
                <a:solidFill>
                  <a:schemeClr val="tx1"/>
                </a:solidFill>
                <a:latin typeface="Courier New" panose="02070309020205020404" pitchFamily="49" charset="0"/>
                <a:cs typeface="Courier New" panose="02070309020205020404" pitchFamily="49" charset="0"/>
              </a:rPr>
              <a:t> </a:t>
            </a:r>
            <a:r>
              <a:rPr lang="en-US" dirty="0" smtClean="0"/>
              <a:t>line to the program will allow it to run:</a:t>
            </a:r>
          </a:p>
          <a:p>
            <a:pPr marL="0" indent="0">
              <a:buNone/>
            </a:pPr>
            <a:r>
              <a:rPr lang="en-US" sz="2000" kern="1200" dirty="0" err="1">
                <a:solidFill>
                  <a:schemeClr val="tx1"/>
                </a:solidFill>
                <a:latin typeface="Courier New" panose="02070309020205020404" pitchFamily="49" charset="0"/>
                <a:cs typeface="Courier New" panose="02070309020205020404" pitchFamily="49" charset="0"/>
              </a:rPr>
              <a:t>wfcreate</a:t>
            </a:r>
            <a:r>
              <a:rPr lang="en-US" sz="2000" kern="1200" dirty="0">
                <a:solidFill>
                  <a:schemeClr val="tx1"/>
                </a:solidFill>
                <a:latin typeface="Courier New" panose="02070309020205020404" pitchFamily="49" charset="0"/>
                <a:cs typeface="Courier New" panose="02070309020205020404" pitchFamily="49" charset="0"/>
              </a:rPr>
              <a:t> m 1990 2000</a:t>
            </a:r>
          </a:p>
          <a:p>
            <a:pPr marL="0" indent="0">
              <a:buNone/>
            </a:pPr>
            <a:r>
              <a:rPr lang="en-US" sz="2000" kern="1200" dirty="0">
                <a:solidFill>
                  <a:schemeClr val="tx1"/>
                </a:solidFill>
                <a:latin typeface="Courier New" panose="02070309020205020404" pitchFamily="49" charset="0"/>
                <a:cs typeface="Courier New" panose="02070309020205020404" pitchFamily="49" charset="0"/>
              </a:rPr>
              <a:t>series y=@</a:t>
            </a:r>
            <a:r>
              <a:rPr lang="en-US" sz="2000" kern="1200" dirty="0" err="1">
                <a:solidFill>
                  <a:schemeClr val="tx1"/>
                </a:solidFill>
                <a:latin typeface="Courier New" panose="02070309020205020404" pitchFamily="49" charset="0"/>
                <a:cs typeface="Courier New" panose="02070309020205020404" pitchFamily="49" charset="0"/>
              </a:rPr>
              <a:t>nrnd</a:t>
            </a:r>
            <a:endParaRPr lang="en-US" sz="2000" kern="1200" dirty="0">
              <a:solidFill>
                <a:schemeClr val="tx1"/>
              </a:solidFill>
              <a:latin typeface="Courier New" panose="02070309020205020404" pitchFamily="49" charset="0"/>
              <a:cs typeface="Courier New" panose="02070309020205020404" pitchFamily="49" charset="0"/>
            </a:endParaRPr>
          </a:p>
          <a:p>
            <a:pPr marL="0" indent="0">
              <a:buNone/>
            </a:pPr>
            <a:r>
              <a:rPr lang="en-US" sz="2000" kern="1200" dirty="0">
                <a:solidFill>
                  <a:schemeClr val="tx1"/>
                </a:solidFill>
                <a:latin typeface="Courier New" panose="02070309020205020404" pitchFamily="49" charset="0"/>
                <a:cs typeface="Courier New" panose="02070309020205020404" pitchFamily="49" charset="0"/>
              </a:rPr>
              <a:t>series x=@</a:t>
            </a:r>
            <a:r>
              <a:rPr lang="en-US" sz="2000" kern="1200" dirty="0" err="1">
                <a:solidFill>
                  <a:schemeClr val="tx1"/>
                </a:solidFill>
                <a:latin typeface="Courier New" panose="02070309020205020404" pitchFamily="49" charset="0"/>
                <a:cs typeface="Courier New" panose="02070309020205020404" pitchFamily="49" charset="0"/>
              </a:rPr>
              <a:t>nrnd</a:t>
            </a:r>
            <a:endParaRPr lang="en-US" sz="2000" kern="1200" dirty="0">
              <a:solidFill>
                <a:schemeClr val="tx1"/>
              </a:solidFill>
              <a:latin typeface="Courier New" panose="02070309020205020404" pitchFamily="49" charset="0"/>
              <a:cs typeface="Courier New" panose="02070309020205020404" pitchFamily="49" charset="0"/>
            </a:endParaRPr>
          </a:p>
          <a:p>
            <a:pPr marL="0" indent="0">
              <a:buNone/>
            </a:pPr>
            <a:r>
              <a:rPr lang="en-US" sz="2000" kern="1200" dirty="0">
                <a:solidFill>
                  <a:schemeClr val="tx1"/>
                </a:solidFill>
                <a:latin typeface="Courier New" panose="02070309020205020404" pitchFamily="49" charset="0"/>
                <a:cs typeface="Courier New" panose="02070309020205020404" pitchFamily="49" charset="0"/>
              </a:rPr>
              <a:t>series w=@</a:t>
            </a:r>
            <a:r>
              <a:rPr lang="en-US" sz="2000" kern="1200" dirty="0" err="1">
                <a:solidFill>
                  <a:schemeClr val="tx1"/>
                </a:solidFill>
                <a:latin typeface="Courier New" panose="02070309020205020404" pitchFamily="49" charset="0"/>
                <a:cs typeface="Courier New" panose="02070309020205020404" pitchFamily="49" charset="0"/>
              </a:rPr>
              <a:t>nrnd</a:t>
            </a:r>
            <a:endParaRPr lang="en-US" sz="2000" kern="1200" dirty="0">
              <a:solidFill>
                <a:schemeClr val="tx1"/>
              </a:solidFill>
              <a:latin typeface="Courier New" panose="02070309020205020404" pitchFamily="49" charset="0"/>
              <a:cs typeface="Courier New" panose="02070309020205020404" pitchFamily="49" charset="0"/>
            </a:endParaRPr>
          </a:p>
          <a:p>
            <a:pPr marL="0" indent="0">
              <a:buNone/>
            </a:pPr>
            <a:r>
              <a:rPr lang="en-US" sz="2000" kern="1200" dirty="0">
                <a:solidFill>
                  <a:schemeClr val="tx1"/>
                </a:solidFill>
                <a:latin typeface="Courier New" panose="02070309020205020404" pitchFamily="49" charset="0"/>
                <a:cs typeface="Courier New" panose="02070309020205020404" pitchFamily="49" charset="0"/>
              </a:rPr>
              <a:t>series </a:t>
            </a:r>
            <a:r>
              <a:rPr lang="en-US" sz="2000" kern="1200" dirty="0" smtClean="0">
                <a:solidFill>
                  <a:schemeClr val="tx1"/>
                </a:solidFill>
                <a:latin typeface="Courier New" panose="02070309020205020404" pitchFamily="49" charset="0"/>
                <a:cs typeface="Courier New" panose="02070309020205020404" pitchFamily="49" charset="0"/>
              </a:rPr>
              <a:t>z=3</a:t>
            </a:r>
          </a:p>
          <a:p>
            <a:pPr marL="0" indent="0">
              <a:buNone/>
            </a:pPr>
            <a:r>
              <a:rPr lang="en-US" sz="2000" kern="1200" dirty="0" err="1" smtClean="0">
                <a:solidFill>
                  <a:schemeClr val="tx1"/>
                </a:solidFill>
                <a:latin typeface="Courier New" panose="02070309020205020404" pitchFamily="49" charset="0"/>
                <a:cs typeface="Courier New" panose="02070309020205020404" pitchFamily="49" charset="0"/>
              </a:rPr>
              <a:t>setmaxerrs</a:t>
            </a:r>
            <a:r>
              <a:rPr lang="en-US" sz="2000" kern="1200" dirty="0" smtClean="0">
                <a:solidFill>
                  <a:schemeClr val="tx1"/>
                </a:solidFill>
                <a:latin typeface="Courier New" panose="02070309020205020404" pitchFamily="49" charset="0"/>
                <a:cs typeface="Courier New" panose="02070309020205020404" pitchFamily="49" charset="0"/>
              </a:rPr>
              <a:t> 100</a:t>
            </a:r>
            <a:endParaRPr lang="en-US" sz="2000" kern="1200" dirty="0">
              <a:solidFill>
                <a:schemeClr val="tx1"/>
              </a:solidFill>
              <a:latin typeface="Courier New" panose="02070309020205020404" pitchFamily="49" charset="0"/>
              <a:cs typeface="Courier New" panose="02070309020205020404" pitchFamily="49" charset="0"/>
            </a:endParaRPr>
          </a:p>
          <a:p>
            <a:pPr marL="0" indent="0">
              <a:buNone/>
            </a:pPr>
            <a:r>
              <a:rPr lang="pl-PL" sz="2000" kern="1200" dirty="0">
                <a:solidFill>
                  <a:schemeClr val="tx1"/>
                </a:solidFill>
                <a:latin typeface="Courier New" panose="02070309020205020404" pitchFamily="49" charset="0"/>
                <a:cs typeface="Courier New" panose="02070309020205020404" pitchFamily="49" charset="0"/>
              </a:rPr>
              <a:t>for %reg x z w</a:t>
            </a:r>
          </a:p>
          <a:p>
            <a:pPr marL="0" indent="0">
              <a:buNone/>
            </a:pPr>
            <a:r>
              <a:rPr lang="en-US" sz="2000" kern="1200" dirty="0">
                <a:solidFill>
                  <a:schemeClr val="tx1"/>
                </a:solidFill>
                <a:latin typeface="Courier New" panose="02070309020205020404" pitchFamily="49" charset="0"/>
                <a:cs typeface="Courier New" panose="02070309020205020404" pitchFamily="49" charset="0"/>
              </a:rPr>
              <a:t>	equation </a:t>
            </a:r>
            <a:r>
              <a:rPr lang="en-US" sz="2000" kern="1200" dirty="0" err="1">
                <a:solidFill>
                  <a:schemeClr val="tx1"/>
                </a:solidFill>
                <a:latin typeface="Courier New" panose="02070309020205020404" pitchFamily="49" charset="0"/>
                <a:cs typeface="Courier New" panose="02070309020205020404" pitchFamily="49" charset="0"/>
              </a:rPr>
              <a:t>eq</a:t>
            </a:r>
            <a:r>
              <a:rPr lang="en-US" sz="2000" kern="1200" dirty="0">
                <a:solidFill>
                  <a:schemeClr val="tx1"/>
                </a:solidFill>
                <a:latin typeface="Courier New" panose="02070309020205020404" pitchFamily="49" charset="0"/>
                <a:cs typeface="Courier New" panose="02070309020205020404" pitchFamily="49" charset="0"/>
              </a:rPr>
              <a:t>_{%</a:t>
            </a:r>
            <a:r>
              <a:rPr lang="en-US" sz="2000" kern="1200" dirty="0" err="1">
                <a:solidFill>
                  <a:schemeClr val="tx1"/>
                </a:solidFill>
                <a:latin typeface="Courier New" panose="02070309020205020404" pitchFamily="49" charset="0"/>
                <a:cs typeface="Courier New" panose="02070309020205020404" pitchFamily="49" charset="0"/>
              </a:rPr>
              <a:t>reg</a:t>
            </a:r>
            <a:r>
              <a:rPr lang="en-US" sz="2000" kern="1200" dirty="0">
                <a:solidFill>
                  <a:schemeClr val="tx1"/>
                </a:solidFill>
                <a:latin typeface="Courier New" panose="02070309020205020404" pitchFamily="49" charset="0"/>
                <a:cs typeface="Courier New" panose="02070309020205020404" pitchFamily="49" charset="0"/>
              </a:rPr>
              <a:t>}.</a:t>
            </a:r>
            <a:r>
              <a:rPr lang="en-US" sz="2000" kern="1200" dirty="0" err="1">
                <a:solidFill>
                  <a:schemeClr val="tx1"/>
                </a:solidFill>
                <a:latin typeface="Courier New" panose="02070309020205020404" pitchFamily="49" charset="0"/>
                <a:cs typeface="Courier New" panose="02070309020205020404" pitchFamily="49" charset="0"/>
              </a:rPr>
              <a:t>ls</a:t>
            </a:r>
            <a:r>
              <a:rPr lang="en-US" sz="2000" kern="1200" dirty="0">
                <a:solidFill>
                  <a:schemeClr val="tx1"/>
                </a:solidFill>
                <a:latin typeface="Courier New" panose="02070309020205020404" pitchFamily="49" charset="0"/>
                <a:cs typeface="Courier New" panose="02070309020205020404" pitchFamily="49" charset="0"/>
              </a:rPr>
              <a:t> y c {%</a:t>
            </a:r>
            <a:r>
              <a:rPr lang="en-US" sz="2000" kern="1200" dirty="0" err="1">
                <a:solidFill>
                  <a:schemeClr val="tx1"/>
                </a:solidFill>
                <a:latin typeface="Courier New" panose="02070309020205020404" pitchFamily="49" charset="0"/>
                <a:cs typeface="Courier New" panose="02070309020205020404" pitchFamily="49" charset="0"/>
              </a:rPr>
              <a:t>reg</a:t>
            </a:r>
            <a:r>
              <a:rPr lang="en-US" sz="2000" kern="1200" dirty="0">
                <a:solidFill>
                  <a:schemeClr val="tx1"/>
                </a:solidFill>
                <a:latin typeface="Courier New" panose="02070309020205020404" pitchFamily="49" charset="0"/>
                <a:cs typeface="Courier New" panose="02070309020205020404" pitchFamily="49" charset="0"/>
              </a:rPr>
              <a:t>}</a:t>
            </a:r>
          </a:p>
          <a:p>
            <a:pPr marL="0" indent="0">
              <a:buNone/>
            </a:pPr>
            <a:r>
              <a:rPr lang="en-US" sz="2000" kern="1200" dirty="0">
                <a:solidFill>
                  <a:schemeClr val="tx1"/>
                </a:solidFill>
                <a:latin typeface="Courier New" panose="02070309020205020404" pitchFamily="49" charset="0"/>
                <a:cs typeface="Courier New" panose="02070309020205020404" pitchFamily="49" charset="0"/>
              </a:rPr>
              <a:t>next</a:t>
            </a:r>
          </a:p>
          <a:p>
            <a:pPr marL="0" indent="0">
              <a:buNone/>
            </a:pPr>
            <a:endParaRPr lang="en-US" dirty="0"/>
          </a:p>
        </p:txBody>
      </p:sp>
      <p:sp>
        <p:nvSpPr>
          <p:cNvPr id="4" name="Slide Number Placeholder 3"/>
          <p:cNvSpPr>
            <a:spLocks noGrp="1"/>
          </p:cNvSpPr>
          <p:nvPr>
            <p:ph type="sldNum" sz="quarter" idx="10"/>
          </p:nvPr>
        </p:nvSpPr>
        <p:spPr/>
        <p:txBody>
          <a:bodyPr/>
          <a:lstStyle/>
          <a:p>
            <a:fld id="{DE4978D9-A63E-4DC7-83AE-9A1040DEDC2E}" type="slidenum">
              <a:rPr lang="en-US" smtClean="0"/>
              <a:pPr/>
              <a:t>49</a:t>
            </a:fld>
            <a:endParaRPr lang="en-US"/>
          </a:p>
        </p:txBody>
      </p:sp>
    </p:spTree>
    <p:extLst>
      <p:ext uri="{BB962C8B-B14F-4D97-AF65-F5344CB8AC3E}">
        <p14:creationId xmlns:p14="http://schemas.microsoft.com/office/powerpoint/2010/main" val="41317792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EViews Commands: Container Manipulation</a:t>
            </a:r>
            <a:endParaRPr lang="en-US" dirty="0"/>
          </a:p>
        </p:txBody>
      </p:sp>
      <p:sp>
        <p:nvSpPr>
          <p:cNvPr id="3" name="Content Placeholder 2"/>
          <p:cNvSpPr>
            <a:spLocks noGrp="1"/>
          </p:cNvSpPr>
          <p:nvPr>
            <p:ph idx="1"/>
          </p:nvPr>
        </p:nvSpPr>
        <p:spPr/>
        <p:txBody>
          <a:bodyPr/>
          <a:lstStyle/>
          <a:p>
            <a:pPr marL="0" indent="0">
              <a:buNone/>
            </a:pPr>
            <a:r>
              <a:rPr lang="en-US" dirty="0" smtClean="0"/>
              <a:t>The most common type of EViews commands are those that create, open, or interact with EViews workfiles. </a:t>
            </a:r>
          </a:p>
          <a:p>
            <a:pPr marL="0" indent="0">
              <a:buNone/>
            </a:pPr>
            <a:r>
              <a:rPr lang="en-US" dirty="0" smtClean="0"/>
              <a:t>In general these commands start with "</a:t>
            </a:r>
            <a:r>
              <a:rPr lang="en-US" dirty="0" err="1" smtClean="0"/>
              <a:t>wf</a:t>
            </a:r>
            <a:r>
              <a:rPr lang="en-US" dirty="0" smtClean="0"/>
              <a:t>":</a:t>
            </a:r>
            <a:br>
              <a:rPr lang="en-US" dirty="0" smtClean="0"/>
            </a:br>
            <a:endParaRPr lang="en-US" dirty="0" smtClean="0"/>
          </a:p>
          <a:p>
            <a:r>
              <a:rPr lang="en-US" dirty="0" err="1">
                <a:solidFill>
                  <a:schemeClr val="tx1"/>
                </a:solidFill>
                <a:latin typeface="Courier New" panose="02070309020205020404" pitchFamily="49" charset="0"/>
                <a:cs typeface="Courier New" panose="02070309020205020404" pitchFamily="49" charset="0"/>
              </a:rPr>
              <a:t>w</a:t>
            </a:r>
            <a:r>
              <a:rPr lang="en-US" dirty="0" err="1" smtClean="0">
                <a:solidFill>
                  <a:schemeClr val="tx1"/>
                </a:solidFill>
                <a:latin typeface="Courier New" panose="02070309020205020404" pitchFamily="49" charset="0"/>
                <a:cs typeface="Courier New" panose="02070309020205020404" pitchFamily="49" charset="0"/>
              </a:rPr>
              <a:t>fopen</a:t>
            </a:r>
            <a:r>
              <a:rPr lang="en-US" dirty="0" smtClean="0"/>
              <a:t> – open an existing workfile on disk, or a foreign file.</a:t>
            </a:r>
          </a:p>
          <a:p>
            <a:r>
              <a:rPr lang="en-US" dirty="0" err="1" smtClean="0">
                <a:solidFill>
                  <a:schemeClr val="tx1"/>
                </a:solidFill>
                <a:latin typeface="Courier New" panose="02070309020205020404" pitchFamily="49" charset="0"/>
                <a:cs typeface="Courier New" panose="02070309020205020404" pitchFamily="49" charset="0"/>
              </a:rPr>
              <a:t>wfcreate</a:t>
            </a:r>
            <a:r>
              <a:rPr lang="en-US" dirty="0" smtClean="0"/>
              <a:t> – create a new workfile.</a:t>
            </a:r>
          </a:p>
          <a:p>
            <a:r>
              <a:rPr lang="en-US" dirty="0" err="1" smtClean="0">
                <a:solidFill>
                  <a:schemeClr val="tx1"/>
                </a:solidFill>
                <a:latin typeface="Courier New" panose="02070309020205020404" pitchFamily="49" charset="0"/>
                <a:cs typeface="Courier New" panose="02070309020205020404" pitchFamily="49" charset="0"/>
              </a:rPr>
              <a:t>wfclose</a:t>
            </a:r>
            <a:r>
              <a:rPr lang="en-US" dirty="0" smtClean="0"/>
              <a:t> – close a workfile.</a:t>
            </a:r>
          </a:p>
          <a:p>
            <a:r>
              <a:rPr lang="en-US" dirty="0" err="1" smtClean="0">
                <a:solidFill>
                  <a:schemeClr val="tx1"/>
                </a:solidFill>
                <a:latin typeface="Courier New" panose="02070309020205020404" pitchFamily="49" charset="0"/>
                <a:cs typeface="Courier New" panose="02070309020205020404" pitchFamily="49" charset="0"/>
              </a:rPr>
              <a:t>wfsave</a:t>
            </a:r>
            <a:r>
              <a:rPr lang="en-US" dirty="0" smtClean="0"/>
              <a:t> – save the current workfile as an EViews file or a foreign format.</a:t>
            </a:r>
          </a:p>
          <a:p>
            <a:r>
              <a:rPr lang="en-US" dirty="0" err="1" smtClean="0">
                <a:solidFill>
                  <a:schemeClr val="tx1"/>
                </a:solidFill>
                <a:latin typeface="Courier New" panose="02070309020205020404" pitchFamily="49" charset="0"/>
                <a:cs typeface="Courier New" panose="02070309020205020404" pitchFamily="49" charset="0"/>
              </a:rPr>
              <a:t>wfselect</a:t>
            </a:r>
            <a:r>
              <a:rPr lang="en-US" dirty="0" smtClean="0">
                <a:solidFill>
                  <a:schemeClr val="tx1"/>
                </a:solidFill>
                <a:latin typeface="Courier New" panose="02070309020205020404" pitchFamily="49" charset="0"/>
                <a:cs typeface="Courier New" panose="02070309020205020404" pitchFamily="49" charset="0"/>
              </a:rPr>
              <a:t> </a:t>
            </a:r>
            <a:r>
              <a:rPr lang="en-US" dirty="0" smtClean="0"/>
              <a:t>– change the current active workfile.</a:t>
            </a:r>
          </a:p>
          <a:p>
            <a:r>
              <a:rPr lang="en-US" dirty="0" err="1" smtClean="0">
                <a:solidFill>
                  <a:schemeClr val="tx1"/>
                </a:solidFill>
                <a:latin typeface="Courier New" panose="02070309020205020404" pitchFamily="49" charset="0"/>
                <a:cs typeface="Courier New" panose="02070309020205020404" pitchFamily="49" charset="0"/>
              </a:rPr>
              <a:t>wfrefresh</a:t>
            </a:r>
            <a:r>
              <a:rPr lang="en-US" dirty="0" smtClean="0"/>
              <a:t> – refresh the links in the current workfile.</a:t>
            </a:r>
          </a:p>
          <a:p>
            <a:endParaRPr lang="en-US" dirty="0" smtClean="0"/>
          </a:p>
        </p:txBody>
      </p:sp>
      <p:sp>
        <p:nvSpPr>
          <p:cNvPr id="4" name="Slide Number Placeholder 3"/>
          <p:cNvSpPr>
            <a:spLocks noGrp="1"/>
          </p:cNvSpPr>
          <p:nvPr>
            <p:ph type="sldNum" sz="quarter" idx="10"/>
          </p:nvPr>
        </p:nvSpPr>
        <p:spPr/>
        <p:txBody>
          <a:bodyPr/>
          <a:lstStyle/>
          <a:p>
            <a:fld id="{DE4978D9-A63E-4DC7-83AE-9A1040DEDC2E}" type="slidenum">
              <a:rPr lang="en-US" smtClean="0"/>
              <a:pPr/>
              <a:t>5</a:t>
            </a:fld>
            <a:endParaRPr lang="en-US"/>
          </a:p>
        </p:txBody>
      </p:sp>
    </p:spTree>
    <p:extLst>
      <p:ext uri="{BB962C8B-B14F-4D97-AF65-F5344CB8AC3E}">
        <p14:creationId xmlns:p14="http://schemas.microsoft.com/office/powerpoint/2010/main" val="309086749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p:txBody>
          <a:bodyPr/>
          <a:lstStyle/>
          <a:p>
            <a:pPr marL="0" indent="0">
              <a:buFont typeface="Times" panose="02020603050405020304" pitchFamily="18" charset="0"/>
              <a:buNone/>
            </a:pPr>
            <a:endParaRPr lang="en-US" dirty="0" smtClean="0">
              <a:ea typeface="ＭＳ Ｐゴシック" panose="020B0600070205080204" pitchFamily="34" charset="-128"/>
            </a:endParaRPr>
          </a:p>
          <a:p>
            <a:pPr marL="0" indent="0">
              <a:buFont typeface="Times" panose="02020603050405020304" pitchFamily="18" charset="0"/>
              <a:buNone/>
            </a:pPr>
            <a:endParaRPr lang="en-US" dirty="0" smtClean="0">
              <a:ea typeface="ＭＳ Ｐゴシック" panose="020B0600070205080204" pitchFamily="34" charset="-128"/>
            </a:endParaRPr>
          </a:p>
          <a:p>
            <a:pPr marL="0" indent="0">
              <a:buFont typeface="Times" panose="02020603050405020304" pitchFamily="18" charset="0"/>
              <a:buNone/>
            </a:pPr>
            <a:endParaRPr lang="en-US" dirty="0" smtClean="0">
              <a:ea typeface="ＭＳ Ｐゴシック" panose="020B0600070205080204" pitchFamily="34" charset="-128"/>
            </a:endParaRPr>
          </a:p>
          <a:p>
            <a:pPr marL="0" indent="0" algn="ctr">
              <a:buFont typeface="Times" panose="02020603050405020304" pitchFamily="18" charset="0"/>
              <a:buNone/>
            </a:pPr>
            <a:r>
              <a:rPr lang="en-US" sz="3200" b="1" dirty="0" smtClean="0">
                <a:solidFill>
                  <a:schemeClr val="accent1"/>
                </a:solidFill>
                <a:ea typeface="ＭＳ Ｐゴシック" panose="020B0600070205080204" pitchFamily="34" charset="-128"/>
              </a:rPr>
              <a:t>Program Execution</a:t>
            </a:r>
          </a:p>
        </p:txBody>
      </p:sp>
      <p:sp>
        <p:nvSpPr>
          <p:cNvPr id="512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panose="020B0604020202020204" pitchFamily="34" charset="0"/>
                <a:ea typeface="ＭＳ Ｐゴシック" panose="020B0600070205080204" pitchFamily="34" charset="-128"/>
              </a:defRPr>
            </a:lvl1pPr>
            <a:lvl2pPr marL="742950" indent="-285750">
              <a:defRPr sz="1000">
                <a:solidFill>
                  <a:schemeClr val="tx1"/>
                </a:solidFill>
                <a:latin typeface="Arial" panose="020B0604020202020204" pitchFamily="34" charset="0"/>
                <a:ea typeface="ＭＳ Ｐゴシック" panose="020B0600070205080204" pitchFamily="34" charset="-128"/>
              </a:defRPr>
            </a:lvl2pPr>
            <a:lvl3pPr marL="1143000" indent="-228600">
              <a:defRPr sz="1000">
                <a:solidFill>
                  <a:schemeClr val="tx1"/>
                </a:solidFill>
                <a:latin typeface="Arial" panose="020B0604020202020204" pitchFamily="34" charset="0"/>
                <a:ea typeface="ＭＳ Ｐゴシック" panose="020B0600070205080204" pitchFamily="34" charset="-128"/>
              </a:defRPr>
            </a:lvl3pPr>
            <a:lvl4pPr marL="1600200" indent="-228600">
              <a:defRPr sz="1000">
                <a:solidFill>
                  <a:schemeClr val="tx1"/>
                </a:solidFill>
                <a:latin typeface="Arial" panose="020B0604020202020204" pitchFamily="34" charset="0"/>
                <a:ea typeface="ＭＳ Ｐゴシック" panose="020B0600070205080204" pitchFamily="34" charset="-128"/>
              </a:defRPr>
            </a:lvl4pPr>
            <a:lvl5pPr marL="2057400" indent="-228600">
              <a:defRPr sz="1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fld id="{F589F1F9-8A3E-4CDB-9D65-F5D14F5B39F3}" type="slidenum">
              <a:rPr lang="en-US" sz="800" smtClean="0">
                <a:solidFill>
                  <a:srgbClr val="808080"/>
                </a:solidFill>
              </a:rPr>
              <a:pPr/>
              <a:t>50</a:t>
            </a:fld>
            <a:endParaRPr lang="en-US" sz="800">
              <a:solidFill>
                <a:srgbClr val="808080"/>
              </a:solidFill>
            </a:endParaRPr>
          </a:p>
        </p:txBody>
      </p:sp>
    </p:spTree>
    <p:extLst>
      <p:ext uri="{BB962C8B-B14F-4D97-AF65-F5344CB8AC3E}">
        <p14:creationId xmlns:p14="http://schemas.microsoft.com/office/powerpoint/2010/main" val="325134355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r>
              <a:rPr lang="en-US" dirty="0" smtClean="0"/>
              <a:t>Running/Executing Programs</a:t>
            </a:r>
          </a:p>
        </p:txBody>
      </p:sp>
      <p:sp>
        <p:nvSpPr>
          <p:cNvPr id="4100" name="Rectangle 3"/>
          <p:cNvSpPr>
            <a:spLocks noGrp="1" noChangeArrowheads="1"/>
          </p:cNvSpPr>
          <p:nvPr>
            <p:ph idx="1"/>
          </p:nvPr>
        </p:nvSpPr>
        <p:spPr>
          <a:xfrm>
            <a:off x="227013" y="1446213"/>
            <a:ext cx="8537575" cy="2403892"/>
          </a:xfrm>
        </p:spPr>
        <p:txBody>
          <a:bodyPr/>
          <a:lstStyle/>
          <a:p>
            <a:pPr marL="0" indent="0">
              <a:buNone/>
            </a:pPr>
            <a:r>
              <a:rPr lang="en-US" dirty="0" smtClean="0"/>
              <a:t>There are a number of ways to instruct EViews to run a program:</a:t>
            </a:r>
            <a:br>
              <a:rPr lang="en-US" dirty="0" smtClean="0"/>
            </a:br>
            <a:endParaRPr lang="en-US" dirty="0" smtClean="0"/>
          </a:p>
          <a:p>
            <a:r>
              <a:rPr lang="en-US" dirty="0" smtClean="0"/>
              <a:t>The Run button/dialog.</a:t>
            </a:r>
          </a:p>
          <a:p>
            <a:r>
              <a:rPr lang="en-US" dirty="0" smtClean="0"/>
              <a:t>The </a:t>
            </a:r>
            <a:r>
              <a:rPr lang="en-US" i="1" dirty="0" smtClean="0"/>
              <a:t>Run</a:t>
            </a:r>
            <a:r>
              <a:rPr lang="en-US" dirty="0" smtClean="0"/>
              <a:t> command.</a:t>
            </a:r>
          </a:p>
          <a:p>
            <a:r>
              <a:rPr lang="en-US" dirty="0" smtClean="0"/>
              <a:t>The </a:t>
            </a:r>
            <a:r>
              <a:rPr lang="en-US" i="1" dirty="0" smtClean="0"/>
              <a:t>Exec</a:t>
            </a:r>
            <a:r>
              <a:rPr lang="en-US" dirty="0" smtClean="0"/>
              <a:t> command.</a:t>
            </a:r>
          </a:p>
          <a:p>
            <a:r>
              <a:rPr lang="en-US" dirty="0" smtClean="0"/>
              <a:t>The </a:t>
            </a:r>
            <a:r>
              <a:rPr lang="en-US" i="1" dirty="0" smtClean="0"/>
              <a:t>Include</a:t>
            </a:r>
            <a:r>
              <a:rPr lang="en-US" dirty="0" smtClean="0"/>
              <a:t> command.</a:t>
            </a:r>
          </a:p>
          <a:p>
            <a:endParaRPr lang="en-US" dirty="0" smtClean="0"/>
          </a:p>
          <a:p>
            <a:endParaRPr lang="en-US" dirty="0" smtClean="0"/>
          </a:p>
        </p:txBody>
      </p:sp>
      <p:sp>
        <p:nvSpPr>
          <p:cNvPr id="4098" name="Slide Number Placeholder 3"/>
          <p:cNvSpPr>
            <a:spLocks noGrp="1"/>
          </p:cNvSpPr>
          <p:nvPr>
            <p:ph type="sldNum" sz="quarter" idx="10"/>
          </p:nvPr>
        </p:nvSpPr>
        <p:spPr/>
        <p:txBody>
          <a:bodyPr/>
          <a:lstStyle>
            <a:lvl1pPr>
              <a:defRPr sz="1000">
                <a:solidFill>
                  <a:schemeClr val="tx1"/>
                </a:solidFill>
                <a:latin typeface="Arial" panose="020B0604020202020204" pitchFamily="34" charset="0"/>
                <a:ea typeface="ＭＳ Ｐゴシック" panose="020B0600070205080204" pitchFamily="34" charset="-128"/>
              </a:defRPr>
            </a:lvl1pPr>
            <a:lvl2pPr marL="742950" indent="-285750">
              <a:defRPr sz="1000">
                <a:solidFill>
                  <a:schemeClr val="tx1"/>
                </a:solidFill>
                <a:latin typeface="Arial" panose="020B0604020202020204" pitchFamily="34" charset="0"/>
                <a:ea typeface="ＭＳ Ｐゴシック" panose="020B0600070205080204" pitchFamily="34" charset="-128"/>
              </a:defRPr>
            </a:lvl2pPr>
            <a:lvl3pPr marL="1143000" indent="-228600">
              <a:defRPr sz="1000">
                <a:solidFill>
                  <a:schemeClr val="tx1"/>
                </a:solidFill>
                <a:latin typeface="Arial" panose="020B0604020202020204" pitchFamily="34" charset="0"/>
                <a:ea typeface="ＭＳ Ｐゴシック" panose="020B0600070205080204" pitchFamily="34" charset="-128"/>
              </a:defRPr>
            </a:lvl3pPr>
            <a:lvl4pPr marL="1600200" indent="-228600">
              <a:defRPr sz="1000">
                <a:solidFill>
                  <a:schemeClr val="tx1"/>
                </a:solidFill>
                <a:latin typeface="Arial" panose="020B0604020202020204" pitchFamily="34" charset="0"/>
                <a:ea typeface="ＭＳ Ｐゴシック" panose="020B0600070205080204" pitchFamily="34" charset="-128"/>
              </a:defRPr>
            </a:lvl4pPr>
            <a:lvl5pPr marL="2057400" indent="-228600">
              <a:defRPr sz="1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fld id="{8F6D7496-93FE-4396-809E-D9F3F4F497CC}" type="slidenum">
              <a:rPr lang="en-US" smtClean="0"/>
              <a:pPr/>
              <a:t>51</a:t>
            </a:fld>
            <a:endParaRPr lang="en-US"/>
          </a:p>
        </p:txBody>
      </p:sp>
    </p:spTree>
    <p:extLst>
      <p:ext uri="{BB962C8B-B14F-4D97-AF65-F5344CB8AC3E}">
        <p14:creationId xmlns:p14="http://schemas.microsoft.com/office/powerpoint/2010/main" val="369487131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Run Command</a:t>
            </a:r>
            <a:endParaRPr lang="en-US" dirty="0"/>
          </a:p>
        </p:txBody>
      </p:sp>
      <p:sp>
        <p:nvSpPr>
          <p:cNvPr id="3" name="Content Placeholder 2"/>
          <p:cNvSpPr>
            <a:spLocks noGrp="1"/>
          </p:cNvSpPr>
          <p:nvPr>
            <p:ph idx="1"/>
          </p:nvPr>
        </p:nvSpPr>
        <p:spPr/>
        <p:txBody>
          <a:bodyPr/>
          <a:lstStyle/>
          <a:p>
            <a:pPr marL="0" indent="0">
              <a:buNone/>
            </a:pPr>
            <a:r>
              <a:rPr lang="en-US" dirty="0" smtClean="0"/>
              <a:t>The </a:t>
            </a:r>
            <a:r>
              <a:rPr lang="en-US" i="1" dirty="0" smtClean="0"/>
              <a:t>Run</a:t>
            </a:r>
            <a:r>
              <a:rPr lang="en-US" dirty="0" smtClean="0"/>
              <a:t> command can be issued from the EViews command line to instruct EViews to open and run a program. The syntax is:</a:t>
            </a:r>
          </a:p>
          <a:p>
            <a:pPr marL="0" indent="0">
              <a:buNone/>
            </a:pPr>
            <a:r>
              <a:rPr lang="en-US" dirty="0" smtClean="0">
                <a:solidFill>
                  <a:schemeClr val="tx1"/>
                </a:solidFill>
                <a:latin typeface="Courier New" panose="02070309020205020404" pitchFamily="49" charset="0"/>
                <a:cs typeface="Courier New" panose="02070309020205020404" pitchFamily="49" charset="0"/>
              </a:rPr>
              <a:t>	run </a:t>
            </a:r>
            <a:r>
              <a:rPr lang="en-US" dirty="0" err="1" smtClean="0">
                <a:solidFill>
                  <a:schemeClr val="tx1"/>
                </a:solidFill>
                <a:latin typeface="Courier New" panose="02070309020205020404" pitchFamily="49" charset="0"/>
                <a:cs typeface="Courier New" panose="02070309020205020404" pitchFamily="49" charset="0"/>
              </a:rPr>
              <a:t>myprogram.prg</a:t>
            </a:r>
            <a:r>
              <a:rPr lang="en-US" dirty="0" smtClean="0">
                <a:solidFill>
                  <a:schemeClr val="tx1"/>
                </a:solidFill>
                <a:latin typeface="Courier New" panose="02070309020205020404" pitchFamily="49" charset="0"/>
                <a:cs typeface="Courier New" panose="02070309020205020404" pitchFamily="49" charset="0"/>
              </a:rPr>
              <a:t> [arguments]</a:t>
            </a:r>
          </a:p>
          <a:p>
            <a:pPr marL="0" indent="0">
              <a:buNone/>
            </a:pPr>
            <a:r>
              <a:rPr lang="en-US" dirty="0" smtClean="0"/>
              <a:t>Simply give the name of the program (with a path, if required) following the </a:t>
            </a:r>
            <a:r>
              <a:rPr lang="en-US" i="1" dirty="0" smtClean="0"/>
              <a:t>Run</a:t>
            </a:r>
            <a:r>
              <a:rPr lang="en-US" dirty="0" smtClean="0"/>
              <a:t> command.</a:t>
            </a:r>
          </a:p>
          <a:p>
            <a:pPr marL="0" indent="0">
              <a:buNone/>
            </a:pPr>
            <a:endParaRPr lang="en-US" dirty="0"/>
          </a:p>
          <a:p>
            <a:pPr marL="0" indent="0">
              <a:buNone/>
            </a:pPr>
            <a:r>
              <a:rPr lang="en-US" dirty="0" smtClean="0"/>
              <a:t>You may add arguments as a space delimited list following the name of the program.</a:t>
            </a:r>
            <a:endParaRPr lang="en-US" dirty="0"/>
          </a:p>
        </p:txBody>
      </p:sp>
      <p:sp>
        <p:nvSpPr>
          <p:cNvPr id="4" name="Slide Number Placeholder 3"/>
          <p:cNvSpPr>
            <a:spLocks noGrp="1"/>
          </p:cNvSpPr>
          <p:nvPr>
            <p:ph type="sldNum" sz="quarter" idx="10"/>
          </p:nvPr>
        </p:nvSpPr>
        <p:spPr/>
        <p:txBody>
          <a:bodyPr/>
          <a:lstStyle/>
          <a:p>
            <a:fld id="{DE4978D9-A63E-4DC7-83AE-9A1040DEDC2E}" type="slidenum">
              <a:rPr lang="en-US" smtClean="0"/>
              <a:pPr/>
              <a:t>52</a:t>
            </a:fld>
            <a:endParaRPr lang="en-US"/>
          </a:p>
        </p:txBody>
      </p:sp>
    </p:spTree>
    <p:extLst>
      <p:ext uri="{BB962C8B-B14F-4D97-AF65-F5344CB8AC3E}">
        <p14:creationId xmlns:p14="http://schemas.microsoft.com/office/powerpoint/2010/main" val="189618675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Run Command</a:t>
            </a:r>
            <a:endParaRPr lang="en-US" dirty="0"/>
          </a:p>
        </p:txBody>
      </p:sp>
      <p:sp>
        <p:nvSpPr>
          <p:cNvPr id="3" name="Content Placeholder 2"/>
          <p:cNvSpPr>
            <a:spLocks noGrp="1"/>
          </p:cNvSpPr>
          <p:nvPr>
            <p:ph idx="1"/>
          </p:nvPr>
        </p:nvSpPr>
        <p:spPr/>
        <p:txBody>
          <a:bodyPr/>
          <a:lstStyle/>
          <a:p>
            <a:pPr marL="0" indent="0">
              <a:buNone/>
            </a:pPr>
            <a:r>
              <a:rPr lang="en-US" dirty="0" smtClean="0"/>
              <a:t>For example:</a:t>
            </a:r>
            <a:endParaRPr lang="en-US" dirty="0"/>
          </a:p>
        </p:txBody>
      </p:sp>
      <p:sp>
        <p:nvSpPr>
          <p:cNvPr id="4" name="Slide Number Placeholder 3"/>
          <p:cNvSpPr>
            <a:spLocks noGrp="1"/>
          </p:cNvSpPr>
          <p:nvPr>
            <p:ph type="sldNum" sz="quarter" idx="10"/>
          </p:nvPr>
        </p:nvSpPr>
        <p:spPr/>
        <p:txBody>
          <a:bodyPr/>
          <a:lstStyle/>
          <a:p>
            <a:fld id="{DE4978D9-A63E-4DC7-83AE-9A1040DEDC2E}" type="slidenum">
              <a:rPr lang="en-US" smtClean="0"/>
              <a:pPr/>
              <a:t>53</a:t>
            </a:fld>
            <a:endParaRPr lang="en-US"/>
          </a:p>
        </p:txBody>
      </p:sp>
      <p:pic>
        <p:nvPicPr>
          <p:cNvPr id="5" name="Picture 4"/>
          <p:cNvPicPr>
            <a:picLocks noChangeAspect="1"/>
          </p:cNvPicPr>
          <p:nvPr/>
        </p:nvPicPr>
        <p:blipFill>
          <a:blip r:embed="rId3"/>
          <a:stretch>
            <a:fillRect/>
          </a:stretch>
        </p:blipFill>
        <p:spPr>
          <a:xfrm>
            <a:off x="461862" y="2049680"/>
            <a:ext cx="4543425" cy="3105150"/>
          </a:xfrm>
          <a:prstGeom prst="rect">
            <a:avLst/>
          </a:prstGeom>
        </p:spPr>
      </p:pic>
      <p:pic>
        <p:nvPicPr>
          <p:cNvPr id="6" name="Picture 5"/>
          <p:cNvPicPr>
            <a:picLocks noChangeAspect="1"/>
          </p:cNvPicPr>
          <p:nvPr/>
        </p:nvPicPr>
        <p:blipFill>
          <a:blip r:embed="rId4"/>
          <a:stretch>
            <a:fillRect/>
          </a:stretch>
        </p:blipFill>
        <p:spPr>
          <a:xfrm>
            <a:off x="5240136" y="3598069"/>
            <a:ext cx="3667125" cy="2476500"/>
          </a:xfrm>
          <a:prstGeom prst="rect">
            <a:avLst/>
          </a:prstGeom>
        </p:spPr>
      </p:pic>
    </p:spTree>
    <p:extLst>
      <p:ext uri="{BB962C8B-B14F-4D97-AF65-F5344CB8AC3E}">
        <p14:creationId xmlns:p14="http://schemas.microsoft.com/office/powerpoint/2010/main" val="79099011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Run Command</a:t>
            </a:r>
            <a:endParaRPr lang="en-US" dirty="0"/>
          </a:p>
        </p:txBody>
      </p:sp>
      <p:sp>
        <p:nvSpPr>
          <p:cNvPr id="3" name="Content Placeholder 2"/>
          <p:cNvSpPr>
            <a:spLocks noGrp="1"/>
          </p:cNvSpPr>
          <p:nvPr>
            <p:ph idx="1"/>
          </p:nvPr>
        </p:nvSpPr>
        <p:spPr/>
        <p:txBody>
          <a:bodyPr/>
          <a:lstStyle/>
          <a:p>
            <a:pPr marL="0" indent="0">
              <a:buNone/>
            </a:pPr>
            <a:r>
              <a:rPr lang="en-US" dirty="0" smtClean="0"/>
              <a:t>You may also use the </a:t>
            </a:r>
            <a:r>
              <a:rPr lang="en-US" i="1" dirty="0" smtClean="0"/>
              <a:t>Run</a:t>
            </a:r>
            <a:r>
              <a:rPr lang="en-US" dirty="0" smtClean="0"/>
              <a:t> command inside a program to launch and run a second program.</a:t>
            </a:r>
          </a:p>
          <a:p>
            <a:pPr marL="0" indent="0">
              <a:buNone/>
            </a:pPr>
            <a:r>
              <a:rPr lang="en-US" dirty="0" smtClean="0"/>
              <a:t>For example:</a:t>
            </a:r>
          </a:p>
          <a:p>
            <a:pPr marL="0" indent="0">
              <a:buNone/>
            </a:pP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DE4978D9-A63E-4DC7-83AE-9A1040DEDC2E}" type="slidenum">
              <a:rPr lang="en-US" smtClean="0"/>
              <a:pPr/>
              <a:t>54</a:t>
            </a:fld>
            <a:endParaRPr lang="en-US"/>
          </a:p>
        </p:txBody>
      </p:sp>
      <p:pic>
        <p:nvPicPr>
          <p:cNvPr id="5" name="Picture 4"/>
          <p:cNvPicPr>
            <a:picLocks noChangeAspect="1"/>
          </p:cNvPicPr>
          <p:nvPr/>
        </p:nvPicPr>
        <p:blipFill>
          <a:blip r:embed="rId3"/>
          <a:stretch>
            <a:fillRect/>
          </a:stretch>
        </p:blipFill>
        <p:spPr>
          <a:xfrm>
            <a:off x="227013" y="2698211"/>
            <a:ext cx="3566346" cy="2004503"/>
          </a:xfrm>
          <a:prstGeom prst="rect">
            <a:avLst/>
          </a:prstGeom>
        </p:spPr>
      </p:pic>
      <p:pic>
        <p:nvPicPr>
          <p:cNvPr id="6" name="Picture 5"/>
          <p:cNvPicPr>
            <a:picLocks noChangeAspect="1"/>
          </p:cNvPicPr>
          <p:nvPr/>
        </p:nvPicPr>
        <p:blipFill>
          <a:blip r:embed="rId4"/>
          <a:stretch>
            <a:fillRect/>
          </a:stretch>
        </p:blipFill>
        <p:spPr>
          <a:xfrm>
            <a:off x="4112727" y="2686953"/>
            <a:ext cx="3552825" cy="1996904"/>
          </a:xfrm>
          <a:prstGeom prst="rect">
            <a:avLst/>
          </a:prstGeom>
        </p:spPr>
      </p:pic>
      <p:pic>
        <p:nvPicPr>
          <p:cNvPr id="8" name="Picture 7"/>
          <p:cNvPicPr>
            <a:picLocks noChangeAspect="1"/>
          </p:cNvPicPr>
          <p:nvPr/>
        </p:nvPicPr>
        <p:blipFill>
          <a:blip r:embed="rId5"/>
          <a:stretch>
            <a:fillRect/>
          </a:stretch>
        </p:blipFill>
        <p:spPr>
          <a:xfrm>
            <a:off x="227013" y="4923569"/>
            <a:ext cx="3885714" cy="1657143"/>
          </a:xfrm>
          <a:prstGeom prst="rect">
            <a:avLst/>
          </a:prstGeom>
        </p:spPr>
      </p:pic>
    </p:spTree>
    <p:extLst>
      <p:ext uri="{BB962C8B-B14F-4D97-AF65-F5344CB8AC3E}">
        <p14:creationId xmlns:p14="http://schemas.microsoft.com/office/powerpoint/2010/main" val="92530996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Run Command</a:t>
            </a:r>
            <a:endParaRPr lang="en-US" dirty="0"/>
          </a:p>
        </p:txBody>
      </p:sp>
      <p:sp>
        <p:nvSpPr>
          <p:cNvPr id="3" name="Content Placeholder 2"/>
          <p:cNvSpPr>
            <a:spLocks noGrp="1"/>
          </p:cNvSpPr>
          <p:nvPr>
            <p:ph idx="1"/>
          </p:nvPr>
        </p:nvSpPr>
        <p:spPr/>
        <p:txBody>
          <a:bodyPr/>
          <a:lstStyle/>
          <a:p>
            <a:pPr marL="0" indent="0">
              <a:buNone/>
            </a:pPr>
            <a:r>
              <a:rPr lang="en-US" dirty="0" smtClean="0"/>
              <a:t>However, the </a:t>
            </a:r>
            <a:r>
              <a:rPr lang="en-US" i="1" dirty="0" smtClean="0"/>
              <a:t>Run</a:t>
            </a:r>
            <a:r>
              <a:rPr lang="en-US" dirty="0" smtClean="0"/>
              <a:t> command has one drawback when being used inside a program: EViews will not return to the calling program once the child program has finished running. For example:</a:t>
            </a:r>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r>
              <a:rPr lang="en-US" dirty="0" smtClean="0"/>
              <a:t>In this program the line estimating equation </a:t>
            </a:r>
            <a:r>
              <a:rPr lang="en-US" i="1" dirty="0" smtClean="0"/>
              <a:t>eq2</a:t>
            </a:r>
            <a:r>
              <a:rPr lang="en-US" dirty="0" smtClean="0"/>
              <a:t> will never execute.  EViews stops all program execution once </a:t>
            </a:r>
            <a:r>
              <a:rPr lang="en-US" i="1" dirty="0" err="1" smtClean="0"/>
              <a:t>run_monthly.prg</a:t>
            </a:r>
            <a:r>
              <a:rPr lang="en-US" dirty="0" smtClean="0"/>
              <a:t> has finished.</a:t>
            </a:r>
            <a:endParaRPr lang="en-US" dirty="0"/>
          </a:p>
        </p:txBody>
      </p:sp>
      <p:sp>
        <p:nvSpPr>
          <p:cNvPr id="4" name="Slide Number Placeholder 3"/>
          <p:cNvSpPr>
            <a:spLocks noGrp="1"/>
          </p:cNvSpPr>
          <p:nvPr>
            <p:ph type="sldNum" sz="quarter" idx="10"/>
          </p:nvPr>
        </p:nvSpPr>
        <p:spPr/>
        <p:txBody>
          <a:bodyPr/>
          <a:lstStyle/>
          <a:p>
            <a:fld id="{DE4978D9-A63E-4DC7-83AE-9A1040DEDC2E}" type="slidenum">
              <a:rPr lang="en-US" smtClean="0"/>
              <a:pPr/>
              <a:t>55</a:t>
            </a:fld>
            <a:endParaRPr lang="en-US"/>
          </a:p>
        </p:txBody>
      </p:sp>
      <p:pic>
        <p:nvPicPr>
          <p:cNvPr id="6" name="Picture 5"/>
          <p:cNvPicPr>
            <a:picLocks noChangeAspect="1"/>
          </p:cNvPicPr>
          <p:nvPr/>
        </p:nvPicPr>
        <p:blipFill>
          <a:blip r:embed="rId3"/>
          <a:stretch>
            <a:fillRect/>
          </a:stretch>
        </p:blipFill>
        <p:spPr>
          <a:xfrm>
            <a:off x="2752952" y="2662333"/>
            <a:ext cx="3638095" cy="1533333"/>
          </a:xfrm>
          <a:prstGeom prst="rect">
            <a:avLst/>
          </a:prstGeom>
        </p:spPr>
      </p:pic>
    </p:spTree>
    <p:extLst>
      <p:ext uri="{BB962C8B-B14F-4D97-AF65-F5344CB8AC3E}">
        <p14:creationId xmlns:p14="http://schemas.microsoft.com/office/powerpoint/2010/main" val="240198640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 Command</a:t>
            </a:r>
            <a:endParaRPr lang="en-US" dirty="0"/>
          </a:p>
        </p:txBody>
      </p:sp>
      <p:sp>
        <p:nvSpPr>
          <p:cNvPr id="3" name="Content Placeholder 2"/>
          <p:cNvSpPr>
            <a:spLocks noGrp="1"/>
          </p:cNvSpPr>
          <p:nvPr>
            <p:ph idx="1"/>
          </p:nvPr>
        </p:nvSpPr>
        <p:spPr/>
        <p:txBody>
          <a:bodyPr/>
          <a:lstStyle/>
          <a:p>
            <a:pPr marL="0" indent="0">
              <a:buNone/>
            </a:pPr>
            <a:r>
              <a:rPr lang="en-US" dirty="0" smtClean="0"/>
              <a:t>The </a:t>
            </a:r>
            <a:r>
              <a:rPr lang="en-US" i="1" dirty="0" smtClean="0"/>
              <a:t>Exec</a:t>
            </a:r>
            <a:r>
              <a:rPr lang="en-US" dirty="0" smtClean="0"/>
              <a:t> command works in the same was as the </a:t>
            </a:r>
            <a:r>
              <a:rPr lang="en-US" i="1" dirty="0" smtClean="0"/>
              <a:t>Run</a:t>
            </a:r>
            <a:r>
              <a:rPr lang="en-US" dirty="0"/>
              <a:t> </a:t>
            </a:r>
            <a:r>
              <a:rPr lang="en-US" dirty="0" smtClean="0"/>
              <a:t>command, with one main differences; unlike the </a:t>
            </a:r>
            <a:r>
              <a:rPr lang="en-US" i="1" dirty="0" smtClean="0"/>
              <a:t>Run</a:t>
            </a:r>
            <a:r>
              <a:rPr lang="en-US" dirty="0" smtClean="0"/>
              <a:t> command, EViews will continuing executing the calling program after an </a:t>
            </a:r>
            <a:r>
              <a:rPr lang="en-US" i="1" dirty="0" smtClean="0"/>
              <a:t>Exec. </a:t>
            </a:r>
          </a:p>
          <a:p>
            <a:pPr marL="0" indent="0">
              <a:buNone/>
            </a:pPr>
            <a:endParaRPr lang="en-US" i="1" dirty="0"/>
          </a:p>
          <a:p>
            <a:pPr marL="0" indent="0">
              <a:buNone/>
            </a:pPr>
            <a:endParaRPr lang="en-US" i="1" dirty="0" smtClean="0"/>
          </a:p>
          <a:p>
            <a:pPr marL="0" indent="0">
              <a:buNone/>
            </a:pPr>
            <a:endParaRPr lang="en-US" i="1" dirty="0"/>
          </a:p>
          <a:p>
            <a:pPr marL="0" indent="0">
              <a:buNone/>
            </a:pPr>
            <a:endParaRPr lang="en-US" i="1" dirty="0" smtClean="0"/>
          </a:p>
          <a:p>
            <a:pPr marL="0" indent="0">
              <a:buNone/>
            </a:pPr>
            <a:endParaRPr lang="en-US" i="1" dirty="0"/>
          </a:p>
          <a:p>
            <a:pPr marL="0" indent="0">
              <a:buNone/>
            </a:pPr>
            <a:r>
              <a:rPr lang="en-US" dirty="0" smtClean="0"/>
              <a:t>This program will execute the </a:t>
            </a:r>
            <a:r>
              <a:rPr lang="en-US" i="1" dirty="0" err="1" smtClean="0"/>
              <a:t>run_monthly.prg</a:t>
            </a:r>
            <a:r>
              <a:rPr lang="en-US" dirty="0" smtClean="0"/>
              <a:t> program, and then continue to execute the following lines, creating the equation eq2.</a:t>
            </a:r>
          </a:p>
          <a:p>
            <a:pPr marL="0" indent="0">
              <a:buNone/>
            </a:pPr>
            <a:endParaRPr lang="en-US" dirty="0"/>
          </a:p>
        </p:txBody>
      </p:sp>
      <p:sp>
        <p:nvSpPr>
          <p:cNvPr id="4" name="Slide Number Placeholder 3"/>
          <p:cNvSpPr>
            <a:spLocks noGrp="1"/>
          </p:cNvSpPr>
          <p:nvPr>
            <p:ph type="sldNum" sz="quarter" idx="10"/>
          </p:nvPr>
        </p:nvSpPr>
        <p:spPr/>
        <p:txBody>
          <a:bodyPr/>
          <a:lstStyle/>
          <a:p>
            <a:fld id="{DE4978D9-A63E-4DC7-83AE-9A1040DEDC2E}" type="slidenum">
              <a:rPr lang="en-US" smtClean="0"/>
              <a:pPr/>
              <a:t>56</a:t>
            </a:fld>
            <a:endParaRPr lang="en-US"/>
          </a:p>
        </p:txBody>
      </p:sp>
      <p:pic>
        <p:nvPicPr>
          <p:cNvPr id="5" name="Picture 4"/>
          <p:cNvPicPr>
            <a:picLocks noChangeAspect="1"/>
          </p:cNvPicPr>
          <p:nvPr/>
        </p:nvPicPr>
        <p:blipFill>
          <a:blip r:embed="rId3"/>
          <a:stretch>
            <a:fillRect/>
          </a:stretch>
        </p:blipFill>
        <p:spPr>
          <a:xfrm>
            <a:off x="2629143" y="2600428"/>
            <a:ext cx="3885714" cy="1657143"/>
          </a:xfrm>
          <a:prstGeom prst="rect">
            <a:avLst/>
          </a:prstGeom>
        </p:spPr>
      </p:pic>
    </p:spTree>
    <p:extLst>
      <p:ext uri="{BB962C8B-B14F-4D97-AF65-F5344CB8AC3E}">
        <p14:creationId xmlns:p14="http://schemas.microsoft.com/office/powerpoint/2010/main" val="136531201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 Command</a:t>
            </a:r>
            <a:endParaRPr lang="en-US" dirty="0"/>
          </a:p>
        </p:txBody>
      </p:sp>
      <p:sp>
        <p:nvSpPr>
          <p:cNvPr id="3" name="Content Placeholder 2"/>
          <p:cNvSpPr>
            <a:spLocks noGrp="1"/>
          </p:cNvSpPr>
          <p:nvPr>
            <p:ph idx="1"/>
          </p:nvPr>
        </p:nvSpPr>
        <p:spPr/>
        <p:txBody>
          <a:bodyPr/>
          <a:lstStyle/>
          <a:p>
            <a:pPr marL="0" indent="0">
              <a:buNone/>
            </a:pPr>
            <a:r>
              <a:rPr lang="en-US" dirty="0" smtClean="0"/>
              <a:t>Note that with the </a:t>
            </a:r>
            <a:r>
              <a:rPr lang="en-US" i="1" dirty="0" smtClean="0"/>
              <a:t>Exec</a:t>
            </a:r>
            <a:r>
              <a:rPr lang="en-US" dirty="0" smtClean="0"/>
              <a:t> command (and </a:t>
            </a:r>
            <a:r>
              <a:rPr lang="en-US" i="1" dirty="0" smtClean="0"/>
              <a:t>Run</a:t>
            </a:r>
            <a:r>
              <a:rPr lang="en-US" dirty="0" smtClean="0"/>
              <a:t>) each program's program variables are isolated. i.e. setting a variable, such as !</a:t>
            </a:r>
            <a:r>
              <a:rPr lang="en-US" dirty="0" err="1" smtClean="0"/>
              <a:t>i</a:t>
            </a:r>
            <a:r>
              <a:rPr lang="en-US" dirty="0" smtClean="0"/>
              <a:t>, in the parent program will not interfere with a variable with the same name in the child program.</a:t>
            </a:r>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r>
              <a:rPr lang="en-US" dirty="0" smtClean="0"/>
              <a:t>Similarly, any subroutines defined in the child program will not be available in the calling program.</a:t>
            </a:r>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p:txBody>
      </p:sp>
      <p:sp>
        <p:nvSpPr>
          <p:cNvPr id="4" name="Slide Number Placeholder 3"/>
          <p:cNvSpPr>
            <a:spLocks noGrp="1"/>
          </p:cNvSpPr>
          <p:nvPr>
            <p:ph type="sldNum" sz="quarter" idx="10"/>
          </p:nvPr>
        </p:nvSpPr>
        <p:spPr/>
        <p:txBody>
          <a:bodyPr/>
          <a:lstStyle/>
          <a:p>
            <a:fld id="{DE4978D9-A63E-4DC7-83AE-9A1040DEDC2E}" type="slidenum">
              <a:rPr lang="en-US" smtClean="0"/>
              <a:pPr/>
              <a:t>57</a:t>
            </a:fld>
            <a:endParaRPr lang="en-US"/>
          </a:p>
        </p:txBody>
      </p:sp>
      <p:pic>
        <p:nvPicPr>
          <p:cNvPr id="7" name="Picture 6"/>
          <p:cNvPicPr>
            <a:picLocks noChangeAspect="1"/>
          </p:cNvPicPr>
          <p:nvPr/>
        </p:nvPicPr>
        <p:blipFill>
          <a:blip r:embed="rId3"/>
          <a:stretch>
            <a:fillRect/>
          </a:stretch>
        </p:blipFill>
        <p:spPr>
          <a:xfrm>
            <a:off x="1921818" y="3021003"/>
            <a:ext cx="5323809" cy="1847619"/>
          </a:xfrm>
          <a:prstGeom prst="rect">
            <a:avLst/>
          </a:prstGeom>
        </p:spPr>
      </p:pic>
    </p:spTree>
    <p:extLst>
      <p:ext uri="{BB962C8B-B14F-4D97-AF65-F5344CB8AC3E}">
        <p14:creationId xmlns:p14="http://schemas.microsoft.com/office/powerpoint/2010/main" val="93372291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Include</a:t>
            </a:r>
            <a:endParaRPr lang="en-US" dirty="0"/>
          </a:p>
        </p:txBody>
      </p:sp>
      <p:sp>
        <p:nvSpPr>
          <p:cNvPr id="3" name="Content Placeholder 2"/>
          <p:cNvSpPr>
            <a:spLocks noGrp="1"/>
          </p:cNvSpPr>
          <p:nvPr>
            <p:ph idx="1"/>
          </p:nvPr>
        </p:nvSpPr>
        <p:spPr/>
        <p:txBody>
          <a:bodyPr/>
          <a:lstStyle/>
          <a:p>
            <a:pPr marL="0" indent="0">
              <a:buNone/>
            </a:pPr>
            <a:r>
              <a:rPr lang="en-US" dirty="0" smtClean="0"/>
              <a:t>The final way to execute a program from within a program is with the </a:t>
            </a:r>
            <a:r>
              <a:rPr lang="en-US" i="1" dirty="0" smtClean="0"/>
              <a:t>include</a:t>
            </a:r>
            <a:r>
              <a:rPr lang="en-US" dirty="0" smtClean="0"/>
              <a:t> command.</a:t>
            </a:r>
          </a:p>
          <a:p>
            <a:pPr marL="0" indent="0">
              <a:buNone/>
            </a:pPr>
            <a:endParaRPr lang="en-US" dirty="0"/>
          </a:p>
          <a:p>
            <a:pPr marL="0" indent="0">
              <a:buNone/>
            </a:pPr>
            <a:r>
              <a:rPr lang="en-US" i="1" dirty="0" smtClean="0"/>
              <a:t>Include</a:t>
            </a:r>
            <a:r>
              <a:rPr lang="en-US" dirty="0" smtClean="0"/>
              <a:t> is similar to </a:t>
            </a:r>
            <a:r>
              <a:rPr lang="en-US" i="1" dirty="0" smtClean="0"/>
              <a:t>Exec</a:t>
            </a:r>
            <a:r>
              <a:rPr lang="en-US" dirty="0" smtClean="0"/>
              <a:t> with a couple of differences:</a:t>
            </a:r>
          </a:p>
          <a:p>
            <a:r>
              <a:rPr lang="en-US" dirty="0" smtClean="0"/>
              <a:t>Unlike </a:t>
            </a:r>
            <a:r>
              <a:rPr lang="en-US" i="1" dirty="0" smtClean="0"/>
              <a:t>Exec</a:t>
            </a:r>
            <a:r>
              <a:rPr lang="en-US" dirty="0" smtClean="0"/>
              <a:t>, program variables are not isolated – the child program can interfere with program variables used in the parent</a:t>
            </a:r>
          </a:p>
          <a:p>
            <a:endParaRPr lang="en-US" dirty="0"/>
          </a:p>
          <a:p>
            <a:endParaRPr lang="en-US" dirty="0" smtClean="0"/>
          </a:p>
          <a:p>
            <a:endParaRPr lang="en-US" dirty="0"/>
          </a:p>
          <a:p>
            <a:endParaRPr lang="en-US" dirty="0" smtClean="0"/>
          </a:p>
          <a:p>
            <a:endParaRPr lang="en-US" dirty="0" smtClean="0"/>
          </a:p>
          <a:p>
            <a:r>
              <a:rPr lang="en-US" dirty="0" smtClean="0"/>
              <a:t>Subroutines are available to the parent program.</a:t>
            </a:r>
          </a:p>
          <a:p>
            <a:pPr marL="0" indent="0">
              <a:buNone/>
            </a:pPr>
            <a:endParaRPr lang="en-US" i="1" dirty="0" smtClean="0"/>
          </a:p>
          <a:p>
            <a:pPr marL="0" indent="0">
              <a:buNone/>
            </a:pPr>
            <a:endParaRPr lang="en-US" dirty="0"/>
          </a:p>
        </p:txBody>
      </p:sp>
      <p:sp>
        <p:nvSpPr>
          <p:cNvPr id="4" name="Slide Number Placeholder 3"/>
          <p:cNvSpPr>
            <a:spLocks noGrp="1"/>
          </p:cNvSpPr>
          <p:nvPr>
            <p:ph type="sldNum" sz="quarter" idx="10"/>
          </p:nvPr>
        </p:nvSpPr>
        <p:spPr/>
        <p:txBody>
          <a:bodyPr/>
          <a:lstStyle/>
          <a:p>
            <a:fld id="{DE4978D9-A63E-4DC7-83AE-9A1040DEDC2E}" type="slidenum">
              <a:rPr lang="en-US" smtClean="0"/>
              <a:pPr/>
              <a:t>58</a:t>
            </a:fld>
            <a:endParaRPr lang="en-US"/>
          </a:p>
        </p:txBody>
      </p:sp>
      <p:pic>
        <p:nvPicPr>
          <p:cNvPr id="6" name="Picture 5"/>
          <p:cNvPicPr>
            <a:picLocks noChangeAspect="1"/>
          </p:cNvPicPr>
          <p:nvPr/>
        </p:nvPicPr>
        <p:blipFill>
          <a:blip r:embed="rId3"/>
          <a:stretch>
            <a:fillRect/>
          </a:stretch>
        </p:blipFill>
        <p:spPr>
          <a:xfrm>
            <a:off x="2933895" y="3836941"/>
            <a:ext cx="3123809" cy="1819048"/>
          </a:xfrm>
          <a:prstGeom prst="rect">
            <a:avLst/>
          </a:prstGeom>
        </p:spPr>
      </p:pic>
    </p:spTree>
    <p:extLst>
      <p:ext uri="{BB962C8B-B14F-4D97-AF65-F5344CB8AC3E}">
        <p14:creationId xmlns:p14="http://schemas.microsoft.com/office/powerpoint/2010/main" val="383155124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a:t>
            </a:r>
            <a:endParaRPr lang="en-US" dirty="0"/>
          </a:p>
        </p:txBody>
      </p:sp>
      <p:sp>
        <p:nvSpPr>
          <p:cNvPr id="3" name="Content Placeholder 2"/>
          <p:cNvSpPr>
            <a:spLocks noGrp="1"/>
          </p:cNvSpPr>
          <p:nvPr>
            <p:ph idx="1"/>
          </p:nvPr>
        </p:nvSpPr>
        <p:spPr/>
        <p:txBody>
          <a:bodyPr/>
          <a:lstStyle/>
          <a:p>
            <a:r>
              <a:rPr lang="en-US" i="1" dirty="0" smtClean="0"/>
              <a:t>Run</a:t>
            </a:r>
            <a:r>
              <a:rPr lang="en-US" dirty="0" smtClean="0"/>
              <a:t> should never be used in a program</a:t>
            </a:r>
          </a:p>
          <a:p>
            <a:r>
              <a:rPr lang="en-US" i="1" dirty="0" smtClean="0"/>
              <a:t>Include</a:t>
            </a:r>
            <a:r>
              <a:rPr lang="en-US" dirty="0" smtClean="0"/>
              <a:t> should only be used when loading a "library" of subroutines – the included program should not actually execute any code, merely provide subroutines for use in the parent program.</a:t>
            </a:r>
          </a:p>
          <a:p>
            <a:r>
              <a:rPr lang="en-US" i="1" dirty="0" smtClean="0"/>
              <a:t>Exec</a:t>
            </a:r>
            <a:r>
              <a:rPr lang="en-US" dirty="0" smtClean="0"/>
              <a:t> should be used for all other times you wish to run a child program.</a:t>
            </a:r>
          </a:p>
          <a:p>
            <a:pPr marL="0" indent="0">
              <a:buNone/>
            </a:pPr>
            <a:endParaRPr lang="en-US" dirty="0"/>
          </a:p>
          <a:p>
            <a:pPr marL="0" indent="0">
              <a:buNone/>
            </a:pPr>
            <a:endParaRPr lang="en-US" dirty="0" smtClean="0"/>
          </a:p>
          <a:p>
            <a:pPr marL="0" indent="0">
              <a:buNone/>
            </a:pPr>
            <a:endParaRPr lang="en-US" dirty="0"/>
          </a:p>
        </p:txBody>
      </p:sp>
      <p:sp>
        <p:nvSpPr>
          <p:cNvPr id="4" name="Slide Number Placeholder 3"/>
          <p:cNvSpPr>
            <a:spLocks noGrp="1"/>
          </p:cNvSpPr>
          <p:nvPr>
            <p:ph type="sldNum" sz="quarter" idx="10"/>
          </p:nvPr>
        </p:nvSpPr>
        <p:spPr/>
        <p:txBody>
          <a:bodyPr/>
          <a:lstStyle/>
          <a:p>
            <a:fld id="{DE4978D9-A63E-4DC7-83AE-9A1040DEDC2E}" type="slidenum">
              <a:rPr lang="en-US" smtClean="0"/>
              <a:pPr/>
              <a:t>59</a:t>
            </a:fld>
            <a:endParaRPr lang="en-US"/>
          </a:p>
        </p:txBody>
      </p:sp>
    </p:spTree>
    <p:extLst>
      <p:ext uri="{BB962C8B-B14F-4D97-AF65-F5344CB8AC3E}">
        <p14:creationId xmlns:p14="http://schemas.microsoft.com/office/powerpoint/2010/main" val="20712389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EViews Commands: Container Manipulation</a:t>
            </a:r>
            <a:endParaRPr lang="en-US" dirty="0"/>
          </a:p>
        </p:txBody>
      </p:sp>
      <p:sp>
        <p:nvSpPr>
          <p:cNvPr id="3" name="Content Placeholder 2"/>
          <p:cNvSpPr>
            <a:spLocks noGrp="1"/>
          </p:cNvSpPr>
          <p:nvPr>
            <p:ph idx="1"/>
          </p:nvPr>
        </p:nvSpPr>
        <p:spPr/>
        <p:txBody>
          <a:bodyPr/>
          <a:lstStyle/>
          <a:p>
            <a:pPr marL="0" indent="0">
              <a:buNone/>
            </a:pPr>
            <a:r>
              <a:rPr lang="en-US" dirty="0" smtClean="0"/>
              <a:t>Commands that manipulate pages generally start with "page":</a:t>
            </a:r>
            <a:br>
              <a:rPr lang="en-US" dirty="0" smtClean="0"/>
            </a:br>
            <a:endParaRPr lang="en-US" dirty="0" smtClean="0"/>
          </a:p>
          <a:p>
            <a:r>
              <a:rPr lang="en-US" dirty="0" err="1">
                <a:solidFill>
                  <a:schemeClr val="tx1"/>
                </a:solidFill>
                <a:latin typeface="Courier New" panose="02070309020205020404" pitchFamily="49" charset="0"/>
                <a:cs typeface="Courier New" panose="02070309020205020404" pitchFamily="49" charset="0"/>
              </a:rPr>
              <a:t>p</a:t>
            </a:r>
            <a:r>
              <a:rPr lang="en-US" dirty="0" err="1" smtClean="0">
                <a:solidFill>
                  <a:schemeClr val="tx1"/>
                </a:solidFill>
                <a:latin typeface="Courier New" panose="02070309020205020404" pitchFamily="49" charset="0"/>
                <a:cs typeface="Courier New" panose="02070309020205020404" pitchFamily="49" charset="0"/>
              </a:rPr>
              <a:t>ageload</a:t>
            </a:r>
            <a:r>
              <a:rPr lang="en-US" dirty="0" smtClean="0">
                <a:solidFill>
                  <a:schemeClr val="tx1"/>
                </a:solidFill>
                <a:latin typeface="Courier New" panose="02070309020205020404" pitchFamily="49" charset="0"/>
                <a:cs typeface="Courier New" panose="02070309020205020404" pitchFamily="49" charset="0"/>
              </a:rPr>
              <a:t> </a:t>
            </a:r>
            <a:r>
              <a:rPr lang="en-US" dirty="0" smtClean="0"/>
              <a:t>– load a new page in the current workfile.</a:t>
            </a:r>
          </a:p>
          <a:p>
            <a:r>
              <a:rPr lang="en-US" dirty="0" err="1" smtClean="0">
                <a:solidFill>
                  <a:schemeClr val="tx1"/>
                </a:solidFill>
                <a:latin typeface="Courier New" panose="02070309020205020404" pitchFamily="49" charset="0"/>
                <a:cs typeface="Courier New" panose="02070309020205020404" pitchFamily="49" charset="0"/>
              </a:rPr>
              <a:t>pagecreate</a:t>
            </a:r>
            <a:r>
              <a:rPr lang="en-US" dirty="0" smtClean="0"/>
              <a:t> – create a new page in the current workfile.</a:t>
            </a:r>
          </a:p>
          <a:p>
            <a:r>
              <a:rPr lang="en-US" dirty="0" err="1" smtClean="0">
                <a:solidFill>
                  <a:schemeClr val="tx1"/>
                </a:solidFill>
                <a:latin typeface="Courier New" panose="02070309020205020404" pitchFamily="49" charset="0"/>
                <a:cs typeface="Courier New" panose="02070309020205020404" pitchFamily="49" charset="0"/>
              </a:rPr>
              <a:t>pagedelete</a:t>
            </a:r>
            <a:r>
              <a:rPr lang="en-US" dirty="0" smtClean="0"/>
              <a:t> – delete a page in the current workfile.</a:t>
            </a:r>
          </a:p>
          <a:p>
            <a:r>
              <a:rPr lang="en-US" dirty="0" err="1" smtClean="0">
                <a:solidFill>
                  <a:schemeClr val="tx1"/>
                </a:solidFill>
                <a:latin typeface="Courier New" panose="02070309020205020404" pitchFamily="49" charset="0"/>
                <a:cs typeface="Courier New" panose="02070309020205020404" pitchFamily="49" charset="0"/>
              </a:rPr>
              <a:t>pageselect</a:t>
            </a:r>
            <a:r>
              <a:rPr lang="en-US" dirty="0" smtClean="0">
                <a:solidFill>
                  <a:schemeClr val="tx1"/>
                </a:solidFill>
                <a:latin typeface="Courier New" panose="02070309020205020404" pitchFamily="49" charset="0"/>
                <a:cs typeface="Courier New" panose="02070309020205020404" pitchFamily="49" charset="0"/>
              </a:rPr>
              <a:t> </a:t>
            </a:r>
            <a:r>
              <a:rPr lang="en-US" dirty="0" smtClean="0"/>
              <a:t>– change the current active workfile page.</a:t>
            </a:r>
          </a:p>
          <a:p>
            <a:r>
              <a:rPr lang="en-US" dirty="0" err="1" smtClean="0">
                <a:solidFill>
                  <a:schemeClr val="tx1"/>
                </a:solidFill>
                <a:latin typeface="Courier New" panose="02070309020205020404" pitchFamily="49" charset="0"/>
                <a:cs typeface="Courier New" panose="02070309020205020404" pitchFamily="49" charset="0"/>
              </a:rPr>
              <a:t>pagestruct</a:t>
            </a:r>
            <a:r>
              <a:rPr lang="en-US" dirty="0" smtClean="0">
                <a:solidFill>
                  <a:schemeClr val="tx1"/>
                </a:solidFill>
                <a:latin typeface="Courier New" panose="02070309020205020404" pitchFamily="49" charset="0"/>
                <a:cs typeface="Courier New" panose="02070309020205020404" pitchFamily="49" charset="0"/>
              </a:rPr>
              <a:t> </a:t>
            </a:r>
            <a:r>
              <a:rPr lang="en-US" dirty="0" smtClean="0"/>
              <a:t>– restructure the current page.</a:t>
            </a:r>
          </a:p>
          <a:p>
            <a:r>
              <a:rPr lang="en-US" dirty="0" err="1" smtClean="0">
                <a:solidFill>
                  <a:schemeClr val="tx1"/>
                </a:solidFill>
                <a:latin typeface="Courier New" panose="02070309020205020404" pitchFamily="49" charset="0"/>
                <a:cs typeface="Courier New" panose="02070309020205020404" pitchFamily="49" charset="0"/>
              </a:rPr>
              <a:t>pagerename</a:t>
            </a:r>
            <a:r>
              <a:rPr lang="en-US" dirty="0" smtClean="0"/>
              <a:t> – rename a page in the current workfile.</a:t>
            </a:r>
          </a:p>
        </p:txBody>
      </p:sp>
      <p:sp>
        <p:nvSpPr>
          <p:cNvPr id="4" name="Slide Number Placeholder 3"/>
          <p:cNvSpPr>
            <a:spLocks noGrp="1"/>
          </p:cNvSpPr>
          <p:nvPr>
            <p:ph type="sldNum" sz="quarter" idx="10"/>
          </p:nvPr>
        </p:nvSpPr>
        <p:spPr/>
        <p:txBody>
          <a:bodyPr/>
          <a:lstStyle/>
          <a:p>
            <a:fld id="{DE4978D9-A63E-4DC7-83AE-9A1040DEDC2E}" type="slidenum">
              <a:rPr lang="en-US" smtClean="0"/>
              <a:pPr/>
              <a:t>6</a:t>
            </a:fld>
            <a:endParaRPr lang="en-US"/>
          </a:p>
        </p:txBody>
      </p:sp>
    </p:spTree>
    <p:extLst>
      <p:ext uri="{BB962C8B-B14F-4D97-AF65-F5344CB8AC3E}">
        <p14:creationId xmlns:p14="http://schemas.microsoft.com/office/powerpoint/2010/main" val="90034842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p:txBody>
          <a:bodyPr/>
          <a:lstStyle/>
          <a:p>
            <a:pPr marL="0" indent="0">
              <a:buFont typeface="Times" panose="02020603050405020304" pitchFamily="18" charset="0"/>
              <a:buNone/>
            </a:pPr>
            <a:endParaRPr lang="en-US" dirty="0" smtClean="0">
              <a:ea typeface="ＭＳ Ｐゴシック" panose="020B0600070205080204" pitchFamily="34" charset="-128"/>
            </a:endParaRPr>
          </a:p>
          <a:p>
            <a:pPr marL="0" indent="0">
              <a:buFont typeface="Times" panose="02020603050405020304" pitchFamily="18" charset="0"/>
              <a:buNone/>
            </a:pPr>
            <a:endParaRPr lang="en-US" dirty="0" smtClean="0">
              <a:ea typeface="ＭＳ Ｐゴシック" panose="020B0600070205080204" pitchFamily="34" charset="-128"/>
            </a:endParaRPr>
          </a:p>
          <a:p>
            <a:pPr marL="0" indent="0">
              <a:buFont typeface="Times" panose="02020603050405020304" pitchFamily="18" charset="0"/>
              <a:buNone/>
            </a:pPr>
            <a:endParaRPr lang="en-US" dirty="0" smtClean="0">
              <a:ea typeface="ＭＳ Ｐゴシック" panose="020B0600070205080204" pitchFamily="34" charset="-128"/>
            </a:endParaRPr>
          </a:p>
          <a:p>
            <a:pPr marL="0" indent="0" algn="ctr">
              <a:buFont typeface="Times" panose="02020603050405020304" pitchFamily="18" charset="0"/>
              <a:buNone/>
            </a:pPr>
            <a:r>
              <a:rPr lang="en-US" sz="3200" b="1" dirty="0" smtClean="0">
                <a:solidFill>
                  <a:schemeClr val="accent1"/>
                </a:solidFill>
                <a:ea typeface="ＭＳ Ｐゴシック" panose="020B0600070205080204" pitchFamily="34" charset="-128"/>
              </a:rPr>
              <a:t>Subroutines</a:t>
            </a:r>
          </a:p>
        </p:txBody>
      </p:sp>
      <p:sp>
        <p:nvSpPr>
          <p:cNvPr id="512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panose="020B0604020202020204" pitchFamily="34" charset="0"/>
                <a:ea typeface="ＭＳ Ｐゴシック" panose="020B0600070205080204" pitchFamily="34" charset="-128"/>
              </a:defRPr>
            </a:lvl1pPr>
            <a:lvl2pPr marL="742950" indent="-285750">
              <a:defRPr sz="1000">
                <a:solidFill>
                  <a:schemeClr val="tx1"/>
                </a:solidFill>
                <a:latin typeface="Arial" panose="020B0604020202020204" pitchFamily="34" charset="0"/>
                <a:ea typeface="ＭＳ Ｐゴシック" panose="020B0600070205080204" pitchFamily="34" charset="-128"/>
              </a:defRPr>
            </a:lvl2pPr>
            <a:lvl3pPr marL="1143000" indent="-228600">
              <a:defRPr sz="1000">
                <a:solidFill>
                  <a:schemeClr val="tx1"/>
                </a:solidFill>
                <a:latin typeface="Arial" panose="020B0604020202020204" pitchFamily="34" charset="0"/>
                <a:ea typeface="ＭＳ Ｐゴシック" panose="020B0600070205080204" pitchFamily="34" charset="-128"/>
              </a:defRPr>
            </a:lvl3pPr>
            <a:lvl4pPr marL="1600200" indent="-228600">
              <a:defRPr sz="1000">
                <a:solidFill>
                  <a:schemeClr val="tx1"/>
                </a:solidFill>
                <a:latin typeface="Arial" panose="020B0604020202020204" pitchFamily="34" charset="0"/>
                <a:ea typeface="ＭＳ Ｐゴシック" panose="020B0600070205080204" pitchFamily="34" charset="-128"/>
              </a:defRPr>
            </a:lvl4pPr>
            <a:lvl5pPr marL="2057400" indent="-228600">
              <a:defRPr sz="1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fld id="{F589F1F9-8A3E-4CDB-9D65-F5D14F5B39F3}" type="slidenum">
              <a:rPr lang="en-US" sz="800" smtClean="0">
                <a:solidFill>
                  <a:srgbClr val="808080"/>
                </a:solidFill>
              </a:rPr>
              <a:pPr/>
              <a:t>60</a:t>
            </a:fld>
            <a:endParaRPr lang="en-US" sz="800">
              <a:solidFill>
                <a:srgbClr val="808080"/>
              </a:solidFill>
            </a:endParaRPr>
          </a:p>
        </p:txBody>
      </p:sp>
    </p:spTree>
    <p:extLst>
      <p:ext uri="{BB962C8B-B14F-4D97-AF65-F5344CB8AC3E}">
        <p14:creationId xmlns:p14="http://schemas.microsoft.com/office/powerpoint/2010/main" val="88439317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r>
              <a:rPr lang="en-US" dirty="0" smtClean="0"/>
              <a:t>Subroutine Definition</a:t>
            </a:r>
          </a:p>
        </p:txBody>
      </p:sp>
      <p:sp>
        <p:nvSpPr>
          <p:cNvPr id="4100" name="Rectangle 3"/>
          <p:cNvSpPr>
            <a:spLocks noGrp="1" noChangeArrowheads="1"/>
          </p:cNvSpPr>
          <p:nvPr>
            <p:ph idx="1"/>
          </p:nvPr>
        </p:nvSpPr>
        <p:spPr>
          <a:xfrm>
            <a:off x="227013" y="1446213"/>
            <a:ext cx="8537575" cy="4748212"/>
          </a:xfrm>
        </p:spPr>
        <p:txBody>
          <a:bodyPr/>
          <a:lstStyle/>
          <a:p>
            <a:pPr marL="0" indent="0">
              <a:buNone/>
            </a:pPr>
            <a:r>
              <a:rPr lang="en-US" dirty="0" smtClean="0"/>
              <a:t>EViews subroutines are user-defined functions that exist within the scope of the EViews programming language.</a:t>
            </a:r>
          </a:p>
          <a:p>
            <a:pPr marL="0" indent="0">
              <a:buNone/>
            </a:pPr>
            <a:endParaRPr lang="en-US" dirty="0"/>
          </a:p>
          <a:p>
            <a:pPr marL="0" indent="0">
              <a:buNone/>
            </a:pPr>
            <a:r>
              <a:rPr lang="en-US" dirty="0" smtClean="0"/>
              <a:t>Subroutines allow you to define a set of commands in one part of your program and then call (or execute) those commands repeatedly in other parts of your program.</a:t>
            </a:r>
            <a:br>
              <a:rPr lang="en-US" dirty="0" smtClean="0"/>
            </a:br>
            <a:endParaRPr lang="en-US" dirty="0" smtClean="0"/>
          </a:p>
          <a:p>
            <a:pPr marL="0" indent="0">
              <a:buNone/>
            </a:pPr>
            <a:r>
              <a:rPr lang="en-US" dirty="0" smtClean="0"/>
              <a:t>The basic syntax to define the start of a subroutine is to use the </a:t>
            </a:r>
            <a:r>
              <a:rPr lang="en-US" dirty="0">
                <a:solidFill>
                  <a:schemeClr val="tx1"/>
                </a:solidFill>
                <a:latin typeface="Courier New" panose="02070309020205020404" pitchFamily="49" charset="0"/>
                <a:cs typeface="Courier New" panose="02070309020205020404" pitchFamily="49" charset="0"/>
              </a:rPr>
              <a:t>subroutine</a:t>
            </a:r>
            <a:r>
              <a:rPr lang="en-US" dirty="0" smtClean="0"/>
              <a:t> keyword, followed by the name of the subroutine. The subroutine ends with the </a:t>
            </a:r>
            <a:r>
              <a:rPr lang="en-US" dirty="0" err="1">
                <a:solidFill>
                  <a:schemeClr val="tx1"/>
                </a:solidFill>
                <a:latin typeface="Courier New" panose="02070309020205020404" pitchFamily="49" charset="0"/>
                <a:cs typeface="Courier New" panose="02070309020205020404" pitchFamily="49" charset="0"/>
              </a:rPr>
              <a:t>endsub</a:t>
            </a:r>
            <a:r>
              <a:rPr lang="en-US" dirty="0" smtClean="0"/>
              <a:t> keyword. </a:t>
            </a:r>
          </a:p>
          <a:p>
            <a:pPr marL="0" indent="0">
              <a:buNone/>
            </a:pPr>
            <a:endParaRPr lang="en-US" dirty="0" smtClean="0"/>
          </a:p>
        </p:txBody>
      </p:sp>
      <p:sp>
        <p:nvSpPr>
          <p:cNvPr id="4098" name="Slide Number Placeholder 3"/>
          <p:cNvSpPr>
            <a:spLocks noGrp="1"/>
          </p:cNvSpPr>
          <p:nvPr>
            <p:ph type="sldNum" sz="quarter" idx="10"/>
          </p:nvPr>
        </p:nvSpPr>
        <p:spPr/>
        <p:txBody>
          <a:bodyPr/>
          <a:lstStyle>
            <a:lvl1pPr>
              <a:defRPr sz="1000">
                <a:solidFill>
                  <a:schemeClr val="tx1"/>
                </a:solidFill>
                <a:latin typeface="Arial" panose="020B0604020202020204" pitchFamily="34" charset="0"/>
                <a:ea typeface="ＭＳ Ｐゴシック" panose="020B0600070205080204" pitchFamily="34" charset="-128"/>
              </a:defRPr>
            </a:lvl1pPr>
            <a:lvl2pPr marL="742950" indent="-285750">
              <a:defRPr sz="1000">
                <a:solidFill>
                  <a:schemeClr val="tx1"/>
                </a:solidFill>
                <a:latin typeface="Arial" panose="020B0604020202020204" pitchFamily="34" charset="0"/>
                <a:ea typeface="ＭＳ Ｐゴシック" panose="020B0600070205080204" pitchFamily="34" charset="-128"/>
              </a:defRPr>
            </a:lvl2pPr>
            <a:lvl3pPr marL="1143000" indent="-228600">
              <a:defRPr sz="1000">
                <a:solidFill>
                  <a:schemeClr val="tx1"/>
                </a:solidFill>
                <a:latin typeface="Arial" panose="020B0604020202020204" pitchFamily="34" charset="0"/>
                <a:ea typeface="ＭＳ Ｐゴシック" panose="020B0600070205080204" pitchFamily="34" charset="-128"/>
              </a:defRPr>
            </a:lvl3pPr>
            <a:lvl4pPr marL="1600200" indent="-228600">
              <a:defRPr sz="1000">
                <a:solidFill>
                  <a:schemeClr val="tx1"/>
                </a:solidFill>
                <a:latin typeface="Arial" panose="020B0604020202020204" pitchFamily="34" charset="0"/>
                <a:ea typeface="ＭＳ Ｐゴシック" panose="020B0600070205080204" pitchFamily="34" charset="-128"/>
              </a:defRPr>
            </a:lvl4pPr>
            <a:lvl5pPr marL="2057400" indent="-228600">
              <a:defRPr sz="1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fld id="{8F6D7496-93FE-4396-809E-D9F3F4F497CC}" type="slidenum">
              <a:rPr lang="en-US" smtClean="0"/>
              <a:pPr/>
              <a:t>61</a:t>
            </a:fld>
            <a:endParaRPr lang="en-US"/>
          </a:p>
        </p:txBody>
      </p:sp>
    </p:spTree>
    <p:extLst>
      <p:ext uri="{BB962C8B-B14F-4D97-AF65-F5344CB8AC3E}">
        <p14:creationId xmlns:p14="http://schemas.microsoft.com/office/powerpoint/2010/main" val="153826915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r>
              <a:rPr lang="en-US" dirty="0" smtClean="0"/>
              <a:t>Subroutine Definition</a:t>
            </a:r>
          </a:p>
        </p:txBody>
      </p:sp>
      <p:sp>
        <p:nvSpPr>
          <p:cNvPr id="4100" name="Rectangle 3"/>
          <p:cNvSpPr>
            <a:spLocks noGrp="1" noChangeArrowheads="1"/>
          </p:cNvSpPr>
          <p:nvPr>
            <p:ph idx="1"/>
          </p:nvPr>
        </p:nvSpPr>
        <p:spPr>
          <a:xfrm>
            <a:off x="227013" y="1446213"/>
            <a:ext cx="8537575" cy="4748212"/>
          </a:xfrm>
        </p:spPr>
        <p:txBody>
          <a:bodyPr/>
          <a:lstStyle/>
          <a:p>
            <a:pPr marL="0" indent="0">
              <a:buNone/>
            </a:pPr>
            <a:r>
              <a:rPr lang="en-US" dirty="0" smtClean="0"/>
              <a:t>Example:</a:t>
            </a:r>
          </a:p>
          <a:p>
            <a:pPr marL="0" indent="0">
              <a:buNone/>
            </a:pPr>
            <a:endParaRPr lang="en-US" dirty="0" smtClean="0"/>
          </a:p>
          <a:p>
            <a:pPr marL="0" indent="0">
              <a:buNone/>
            </a:pPr>
            <a:endParaRPr lang="en-US" dirty="0" smtClean="0"/>
          </a:p>
        </p:txBody>
      </p:sp>
      <p:sp>
        <p:nvSpPr>
          <p:cNvPr id="4098" name="Slide Number Placeholder 3"/>
          <p:cNvSpPr>
            <a:spLocks noGrp="1"/>
          </p:cNvSpPr>
          <p:nvPr>
            <p:ph type="sldNum" sz="quarter" idx="10"/>
          </p:nvPr>
        </p:nvSpPr>
        <p:spPr/>
        <p:txBody>
          <a:bodyPr/>
          <a:lstStyle>
            <a:lvl1pPr>
              <a:defRPr sz="1000">
                <a:solidFill>
                  <a:schemeClr val="tx1"/>
                </a:solidFill>
                <a:latin typeface="Arial" panose="020B0604020202020204" pitchFamily="34" charset="0"/>
                <a:ea typeface="ＭＳ Ｐゴシック" panose="020B0600070205080204" pitchFamily="34" charset="-128"/>
              </a:defRPr>
            </a:lvl1pPr>
            <a:lvl2pPr marL="742950" indent="-285750">
              <a:defRPr sz="1000">
                <a:solidFill>
                  <a:schemeClr val="tx1"/>
                </a:solidFill>
                <a:latin typeface="Arial" panose="020B0604020202020204" pitchFamily="34" charset="0"/>
                <a:ea typeface="ＭＳ Ｐゴシック" panose="020B0600070205080204" pitchFamily="34" charset="-128"/>
              </a:defRPr>
            </a:lvl2pPr>
            <a:lvl3pPr marL="1143000" indent="-228600">
              <a:defRPr sz="1000">
                <a:solidFill>
                  <a:schemeClr val="tx1"/>
                </a:solidFill>
                <a:latin typeface="Arial" panose="020B0604020202020204" pitchFamily="34" charset="0"/>
                <a:ea typeface="ＭＳ Ｐゴシック" panose="020B0600070205080204" pitchFamily="34" charset="-128"/>
              </a:defRPr>
            </a:lvl3pPr>
            <a:lvl4pPr marL="1600200" indent="-228600">
              <a:defRPr sz="1000">
                <a:solidFill>
                  <a:schemeClr val="tx1"/>
                </a:solidFill>
                <a:latin typeface="Arial" panose="020B0604020202020204" pitchFamily="34" charset="0"/>
                <a:ea typeface="ＭＳ Ｐゴシック" panose="020B0600070205080204" pitchFamily="34" charset="-128"/>
              </a:defRPr>
            </a:lvl4pPr>
            <a:lvl5pPr marL="2057400" indent="-228600">
              <a:defRPr sz="1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fld id="{8F6D7496-93FE-4396-809E-D9F3F4F497CC}" type="slidenum">
              <a:rPr lang="en-US" smtClean="0"/>
              <a:pPr/>
              <a:t>62</a:t>
            </a:fld>
            <a:endParaRPr lang="en-US"/>
          </a:p>
        </p:txBody>
      </p:sp>
      <p:pic>
        <p:nvPicPr>
          <p:cNvPr id="2" name="Picture 1"/>
          <p:cNvPicPr>
            <a:picLocks noChangeAspect="1"/>
          </p:cNvPicPr>
          <p:nvPr/>
        </p:nvPicPr>
        <p:blipFill>
          <a:blip r:embed="rId3"/>
          <a:stretch>
            <a:fillRect/>
          </a:stretch>
        </p:blipFill>
        <p:spPr>
          <a:xfrm>
            <a:off x="2005264" y="2156340"/>
            <a:ext cx="3822329" cy="2891893"/>
          </a:xfrm>
          <a:prstGeom prst="rect">
            <a:avLst/>
          </a:prstGeom>
        </p:spPr>
      </p:pic>
    </p:spTree>
    <p:extLst>
      <p:ext uri="{BB962C8B-B14F-4D97-AF65-F5344CB8AC3E}">
        <p14:creationId xmlns:p14="http://schemas.microsoft.com/office/powerpoint/2010/main" val="71627421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r>
              <a:rPr lang="en-US" dirty="0" smtClean="0"/>
              <a:t>Calling Subroutines</a:t>
            </a:r>
          </a:p>
        </p:txBody>
      </p:sp>
      <p:sp>
        <p:nvSpPr>
          <p:cNvPr id="4100" name="Rectangle 3"/>
          <p:cNvSpPr>
            <a:spLocks noGrp="1" noChangeArrowheads="1"/>
          </p:cNvSpPr>
          <p:nvPr>
            <p:ph idx="1"/>
          </p:nvPr>
        </p:nvSpPr>
        <p:spPr>
          <a:xfrm>
            <a:off x="227013" y="1446213"/>
            <a:ext cx="8537575" cy="4748212"/>
          </a:xfrm>
        </p:spPr>
        <p:txBody>
          <a:bodyPr/>
          <a:lstStyle/>
          <a:p>
            <a:pPr marL="0" indent="0">
              <a:buNone/>
            </a:pPr>
            <a:r>
              <a:rPr lang="en-US" dirty="0" smtClean="0"/>
              <a:t>To execute the code inside a subroutine, the </a:t>
            </a:r>
            <a:r>
              <a:rPr lang="en-US" dirty="0">
                <a:solidFill>
                  <a:schemeClr val="tx1"/>
                </a:solidFill>
                <a:latin typeface="Courier New" panose="02070309020205020404" pitchFamily="49" charset="0"/>
                <a:cs typeface="Courier New" panose="02070309020205020404" pitchFamily="49" charset="0"/>
              </a:rPr>
              <a:t>call </a:t>
            </a:r>
            <a:r>
              <a:rPr lang="en-US" dirty="0" smtClean="0"/>
              <a:t>keyword is used, followed by the name of the subroutine you wish to execute.</a:t>
            </a:r>
          </a:p>
          <a:p>
            <a:pPr marL="0" indent="0">
              <a:buNone/>
            </a:pPr>
            <a:endParaRPr lang="en-US" dirty="0" smtClean="0"/>
          </a:p>
        </p:txBody>
      </p:sp>
      <p:sp>
        <p:nvSpPr>
          <p:cNvPr id="4098" name="Slide Number Placeholder 3"/>
          <p:cNvSpPr>
            <a:spLocks noGrp="1"/>
          </p:cNvSpPr>
          <p:nvPr>
            <p:ph type="sldNum" sz="quarter" idx="10"/>
          </p:nvPr>
        </p:nvSpPr>
        <p:spPr/>
        <p:txBody>
          <a:bodyPr/>
          <a:lstStyle>
            <a:lvl1pPr>
              <a:defRPr sz="1000">
                <a:solidFill>
                  <a:schemeClr val="tx1"/>
                </a:solidFill>
                <a:latin typeface="Arial" panose="020B0604020202020204" pitchFamily="34" charset="0"/>
                <a:ea typeface="ＭＳ Ｐゴシック" panose="020B0600070205080204" pitchFamily="34" charset="-128"/>
              </a:defRPr>
            </a:lvl1pPr>
            <a:lvl2pPr marL="742950" indent="-285750">
              <a:defRPr sz="1000">
                <a:solidFill>
                  <a:schemeClr val="tx1"/>
                </a:solidFill>
                <a:latin typeface="Arial" panose="020B0604020202020204" pitchFamily="34" charset="0"/>
                <a:ea typeface="ＭＳ Ｐゴシック" panose="020B0600070205080204" pitchFamily="34" charset="-128"/>
              </a:defRPr>
            </a:lvl2pPr>
            <a:lvl3pPr marL="1143000" indent="-228600">
              <a:defRPr sz="1000">
                <a:solidFill>
                  <a:schemeClr val="tx1"/>
                </a:solidFill>
                <a:latin typeface="Arial" panose="020B0604020202020204" pitchFamily="34" charset="0"/>
                <a:ea typeface="ＭＳ Ｐゴシック" panose="020B0600070205080204" pitchFamily="34" charset="-128"/>
              </a:defRPr>
            </a:lvl3pPr>
            <a:lvl4pPr marL="1600200" indent="-228600">
              <a:defRPr sz="1000">
                <a:solidFill>
                  <a:schemeClr val="tx1"/>
                </a:solidFill>
                <a:latin typeface="Arial" panose="020B0604020202020204" pitchFamily="34" charset="0"/>
                <a:ea typeface="ＭＳ Ｐゴシック" panose="020B0600070205080204" pitchFamily="34" charset="-128"/>
              </a:defRPr>
            </a:lvl4pPr>
            <a:lvl5pPr marL="2057400" indent="-228600">
              <a:defRPr sz="1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fld id="{8F6D7496-93FE-4396-809E-D9F3F4F497CC}" type="slidenum">
              <a:rPr lang="en-US" smtClean="0"/>
              <a:pPr/>
              <a:t>63</a:t>
            </a:fld>
            <a:endParaRPr lang="en-US"/>
          </a:p>
        </p:txBody>
      </p:sp>
      <p:pic>
        <p:nvPicPr>
          <p:cNvPr id="2" name="Picture 1"/>
          <p:cNvPicPr>
            <a:picLocks noChangeAspect="1"/>
          </p:cNvPicPr>
          <p:nvPr/>
        </p:nvPicPr>
        <p:blipFill>
          <a:blip r:embed="rId3"/>
          <a:stretch>
            <a:fillRect/>
          </a:stretch>
        </p:blipFill>
        <p:spPr>
          <a:xfrm>
            <a:off x="2335589" y="2349187"/>
            <a:ext cx="4234670" cy="4283625"/>
          </a:xfrm>
          <a:prstGeom prst="rect">
            <a:avLst/>
          </a:prstGeom>
        </p:spPr>
      </p:pic>
    </p:spTree>
    <p:extLst>
      <p:ext uri="{BB962C8B-B14F-4D97-AF65-F5344CB8AC3E}">
        <p14:creationId xmlns:p14="http://schemas.microsoft.com/office/powerpoint/2010/main" val="134464651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r>
              <a:rPr lang="en-US" dirty="0" smtClean="0"/>
              <a:t>Subroutine Arguments</a:t>
            </a:r>
          </a:p>
        </p:txBody>
      </p:sp>
      <p:sp>
        <p:nvSpPr>
          <p:cNvPr id="4100" name="Rectangle 3"/>
          <p:cNvSpPr>
            <a:spLocks noGrp="1" noChangeArrowheads="1"/>
          </p:cNvSpPr>
          <p:nvPr>
            <p:ph idx="1"/>
          </p:nvPr>
        </p:nvSpPr>
        <p:spPr>
          <a:xfrm>
            <a:off x="227013" y="1446213"/>
            <a:ext cx="8725918" cy="4748212"/>
          </a:xfrm>
        </p:spPr>
        <p:txBody>
          <a:bodyPr/>
          <a:lstStyle/>
          <a:p>
            <a:pPr marL="0" indent="0">
              <a:buNone/>
            </a:pPr>
            <a:r>
              <a:rPr lang="en-US" dirty="0" smtClean="0"/>
              <a:t>Subroutines may include arguments, allowing you to define the variables used within the subroutine.</a:t>
            </a:r>
          </a:p>
          <a:p>
            <a:pPr marL="0" indent="0">
              <a:buNone/>
            </a:pPr>
            <a:endParaRPr lang="en-US" dirty="0"/>
          </a:p>
          <a:p>
            <a:pPr marL="0" indent="0">
              <a:buNone/>
            </a:pPr>
            <a:r>
              <a:rPr lang="en-US" dirty="0" smtClean="0"/>
              <a:t>To declare arguments with your subroutine you define the type of object being passed in, as well as its name:</a:t>
            </a:r>
          </a:p>
          <a:p>
            <a:pPr marL="0" indent="0">
              <a:buNone/>
            </a:pPr>
            <a:r>
              <a:rPr lang="en-US" dirty="0">
                <a:solidFill>
                  <a:schemeClr val="tx1"/>
                </a:solidFill>
                <a:latin typeface="Courier New" panose="02070309020205020404" pitchFamily="49" charset="0"/>
                <a:cs typeface="Courier New" panose="02070309020205020404" pitchFamily="49" charset="0"/>
              </a:rPr>
              <a:t>subroutine name(obj_type1 arg1, obj_type2 arg2, </a:t>
            </a:r>
            <a:r>
              <a:rPr lang="en-US" dirty="0" smtClean="0">
                <a:solidFill>
                  <a:schemeClr val="tx1"/>
                </a:solidFill>
                <a:latin typeface="Courier New" panose="02070309020205020404" pitchFamily="49" charset="0"/>
                <a:cs typeface="Courier New" panose="02070309020205020404" pitchFamily="49" charset="0"/>
              </a:rPr>
              <a:t>…)</a:t>
            </a:r>
          </a:p>
          <a:p>
            <a:pPr marL="0" indent="0">
              <a:buNone/>
            </a:pPr>
            <a:endParaRPr lang="en-US" dirty="0">
              <a:solidFill>
                <a:schemeClr val="tx1"/>
              </a:solidFill>
              <a:latin typeface="Courier New" panose="02070309020205020404" pitchFamily="49" charset="0"/>
              <a:cs typeface="Courier New" panose="02070309020205020404" pitchFamily="49" charset="0"/>
            </a:endParaRPr>
          </a:p>
          <a:p>
            <a:pPr marL="0" indent="0">
              <a:buNone/>
            </a:pPr>
            <a:r>
              <a:rPr lang="en-US" dirty="0"/>
              <a:t>The name of the arguments in your subroutine do not (and should not) be the name of objects in your workfile.</a:t>
            </a:r>
          </a:p>
        </p:txBody>
      </p:sp>
      <p:sp>
        <p:nvSpPr>
          <p:cNvPr id="4098" name="Slide Number Placeholder 3"/>
          <p:cNvSpPr>
            <a:spLocks noGrp="1"/>
          </p:cNvSpPr>
          <p:nvPr>
            <p:ph type="sldNum" sz="quarter" idx="10"/>
          </p:nvPr>
        </p:nvSpPr>
        <p:spPr/>
        <p:txBody>
          <a:bodyPr/>
          <a:lstStyle>
            <a:lvl1pPr>
              <a:defRPr sz="1000">
                <a:solidFill>
                  <a:schemeClr val="tx1"/>
                </a:solidFill>
                <a:latin typeface="Arial" panose="020B0604020202020204" pitchFamily="34" charset="0"/>
                <a:ea typeface="ＭＳ Ｐゴシック" panose="020B0600070205080204" pitchFamily="34" charset="-128"/>
              </a:defRPr>
            </a:lvl1pPr>
            <a:lvl2pPr marL="742950" indent="-285750">
              <a:defRPr sz="1000">
                <a:solidFill>
                  <a:schemeClr val="tx1"/>
                </a:solidFill>
                <a:latin typeface="Arial" panose="020B0604020202020204" pitchFamily="34" charset="0"/>
                <a:ea typeface="ＭＳ Ｐゴシック" panose="020B0600070205080204" pitchFamily="34" charset="-128"/>
              </a:defRPr>
            </a:lvl2pPr>
            <a:lvl3pPr marL="1143000" indent="-228600">
              <a:defRPr sz="1000">
                <a:solidFill>
                  <a:schemeClr val="tx1"/>
                </a:solidFill>
                <a:latin typeface="Arial" panose="020B0604020202020204" pitchFamily="34" charset="0"/>
                <a:ea typeface="ＭＳ Ｐゴシック" panose="020B0600070205080204" pitchFamily="34" charset="-128"/>
              </a:defRPr>
            </a:lvl3pPr>
            <a:lvl4pPr marL="1600200" indent="-228600">
              <a:defRPr sz="1000">
                <a:solidFill>
                  <a:schemeClr val="tx1"/>
                </a:solidFill>
                <a:latin typeface="Arial" panose="020B0604020202020204" pitchFamily="34" charset="0"/>
                <a:ea typeface="ＭＳ Ｐゴシック" panose="020B0600070205080204" pitchFamily="34" charset="-128"/>
              </a:defRPr>
            </a:lvl4pPr>
            <a:lvl5pPr marL="2057400" indent="-228600">
              <a:defRPr sz="1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fld id="{8F6D7496-93FE-4396-809E-D9F3F4F497CC}" type="slidenum">
              <a:rPr lang="en-US" smtClean="0"/>
              <a:pPr/>
              <a:t>64</a:t>
            </a:fld>
            <a:endParaRPr lang="en-US"/>
          </a:p>
        </p:txBody>
      </p:sp>
    </p:spTree>
    <p:extLst>
      <p:ext uri="{BB962C8B-B14F-4D97-AF65-F5344CB8AC3E}">
        <p14:creationId xmlns:p14="http://schemas.microsoft.com/office/powerpoint/2010/main" val="389205496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r>
              <a:rPr lang="en-US" dirty="0" smtClean="0"/>
              <a:t>Subroutine Examples</a:t>
            </a:r>
          </a:p>
        </p:txBody>
      </p:sp>
      <p:sp>
        <p:nvSpPr>
          <p:cNvPr id="4098" name="Slide Number Placeholder 3"/>
          <p:cNvSpPr>
            <a:spLocks noGrp="1"/>
          </p:cNvSpPr>
          <p:nvPr>
            <p:ph type="sldNum" sz="quarter" idx="10"/>
          </p:nvPr>
        </p:nvSpPr>
        <p:spPr/>
        <p:txBody>
          <a:bodyPr/>
          <a:lstStyle>
            <a:lvl1pPr>
              <a:defRPr sz="1000">
                <a:solidFill>
                  <a:schemeClr val="tx1"/>
                </a:solidFill>
                <a:latin typeface="Arial" panose="020B0604020202020204" pitchFamily="34" charset="0"/>
                <a:ea typeface="ＭＳ Ｐゴシック" panose="020B0600070205080204" pitchFamily="34" charset="-128"/>
              </a:defRPr>
            </a:lvl1pPr>
            <a:lvl2pPr marL="742950" indent="-285750">
              <a:defRPr sz="1000">
                <a:solidFill>
                  <a:schemeClr val="tx1"/>
                </a:solidFill>
                <a:latin typeface="Arial" panose="020B0604020202020204" pitchFamily="34" charset="0"/>
                <a:ea typeface="ＭＳ Ｐゴシック" panose="020B0600070205080204" pitchFamily="34" charset="-128"/>
              </a:defRPr>
            </a:lvl2pPr>
            <a:lvl3pPr marL="1143000" indent="-228600">
              <a:defRPr sz="1000">
                <a:solidFill>
                  <a:schemeClr val="tx1"/>
                </a:solidFill>
                <a:latin typeface="Arial" panose="020B0604020202020204" pitchFamily="34" charset="0"/>
                <a:ea typeface="ＭＳ Ｐゴシック" panose="020B0600070205080204" pitchFamily="34" charset="-128"/>
              </a:defRPr>
            </a:lvl3pPr>
            <a:lvl4pPr marL="1600200" indent="-228600">
              <a:defRPr sz="1000">
                <a:solidFill>
                  <a:schemeClr val="tx1"/>
                </a:solidFill>
                <a:latin typeface="Arial" panose="020B0604020202020204" pitchFamily="34" charset="0"/>
                <a:ea typeface="ＭＳ Ｐゴシック" panose="020B0600070205080204" pitchFamily="34" charset="-128"/>
              </a:defRPr>
            </a:lvl4pPr>
            <a:lvl5pPr marL="2057400" indent="-228600">
              <a:defRPr sz="1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fld id="{8F6D7496-93FE-4396-809E-D9F3F4F497CC}" type="slidenum">
              <a:rPr lang="en-US" smtClean="0"/>
              <a:pPr/>
              <a:t>65</a:t>
            </a:fld>
            <a:endParaRPr lang="en-US"/>
          </a:p>
        </p:txBody>
      </p:sp>
      <p:pic>
        <p:nvPicPr>
          <p:cNvPr id="4" name="Picture 3"/>
          <p:cNvPicPr>
            <a:picLocks noChangeAspect="1"/>
          </p:cNvPicPr>
          <p:nvPr/>
        </p:nvPicPr>
        <p:blipFill>
          <a:blip r:embed="rId3"/>
          <a:stretch>
            <a:fillRect/>
          </a:stretch>
        </p:blipFill>
        <p:spPr>
          <a:xfrm>
            <a:off x="210302" y="1400175"/>
            <a:ext cx="2466975" cy="2028825"/>
          </a:xfrm>
          <a:prstGeom prst="rect">
            <a:avLst/>
          </a:prstGeom>
        </p:spPr>
      </p:pic>
      <p:pic>
        <p:nvPicPr>
          <p:cNvPr id="5" name="Picture 4"/>
          <p:cNvPicPr>
            <a:picLocks noChangeAspect="1"/>
          </p:cNvPicPr>
          <p:nvPr/>
        </p:nvPicPr>
        <p:blipFill>
          <a:blip r:embed="rId4"/>
          <a:stretch>
            <a:fillRect/>
          </a:stretch>
        </p:blipFill>
        <p:spPr>
          <a:xfrm>
            <a:off x="210302" y="3727450"/>
            <a:ext cx="3467100" cy="2619375"/>
          </a:xfrm>
          <a:prstGeom prst="rect">
            <a:avLst/>
          </a:prstGeom>
        </p:spPr>
      </p:pic>
      <p:pic>
        <p:nvPicPr>
          <p:cNvPr id="7" name="Picture 6"/>
          <p:cNvPicPr>
            <a:picLocks noChangeAspect="1"/>
          </p:cNvPicPr>
          <p:nvPr/>
        </p:nvPicPr>
        <p:blipFill>
          <a:blip r:embed="rId5"/>
          <a:stretch>
            <a:fillRect/>
          </a:stretch>
        </p:blipFill>
        <p:spPr>
          <a:xfrm>
            <a:off x="3848301" y="1400175"/>
            <a:ext cx="5143500" cy="4733925"/>
          </a:xfrm>
          <a:prstGeom prst="rect">
            <a:avLst/>
          </a:prstGeom>
        </p:spPr>
      </p:pic>
    </p:spTree>
    <p:extLst>
      <p:ext uri="{BB962C8B-B14F-4D97-AF65-F5344CB8AC3E}">
        <p14:creationId xmlns:p14="http://schemas.microsoft.com/office/powerpoint/2010/main" val="307857477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r>
              <a:rPr lang="en-US" dirty="0" smtClean="0"/>
              <a:t>Subroutine and Argument Placement</a:t>
            </a:r>
          </a:p>
        </p:txBody>
      </p:sp>
      <p:sp>
        <p:nvSpPr>
          <p:cNvPr id="4100" name="Rectangle 3"/>
          <p:cNvSpPr>
            <a:spLocks noGrp="1" noChangeArrowheads="1"/>
          </p:cNvSpPr>
          <p:nvPr>
            <p:ph idx="1"/>
          </p:nvPr>
        </p:nvSpPr>
        <p:spPr>
          <a:xfrm>
            <a:off x="227013" y="1446213"/>
            <a:ext cx="8537575" cy="4748212"/>
          </a:xfrm>
        </p:spPr>
        <p:txBody>
          <a:bodyPr/>
          <a:lstStyle/>
          <a:p>
            <a:pPr marL="0" indent="0">
              <a:buNone/>
            </a:pPr>
            <a:r>
              <a:rPr lang="en-US" dirty="0" smtClean="0"/>
              <a:t>Subroutines can be placed anywhere in your program: at the start, at the end, or spread throughout the program. They need not be defined above the </a:t>
            </a:r>
            <a:r>
              <a:rPr lang="en-US" i="1" dirty="0" smtClean="0"/>
              <a:t>call</a:t>
            </a:r>
            <a:r>
              <a:rPr lang="en-US" dirty="0" smtClean="0"/>
              <a:t> statement that calls them.</a:t>
            </a:r>
          </a:p>
          <a:p>
            <a:pPr marL="0" indent="0">
              <a:buNone/>
            </a:pPr>
            <a:endParaRPr lang="en-US" dirty="0"/>
          </a:p>
          <a:p>
            <a:pPr marL="0" indent="0">
              <a:buNone/>
            </a:pPr>
            <a:r>
              <a:rPr lang="en-US" dirty="0" smtClean="0"/>
              <a:t>Subroutine arguments can be inputs (i.e. objects that the subroutine uses) or outputs (i.e. objects that the subroutine produces), or both. There is no way to indicate that an object is an input or an output.</a:t>
            </a:r>
          </a:p>
          <a:p>
            <a:pPr marL="0" indent="0">
              <a:buNone/>
            </a:pPr>
            <a:endParaRPr lang="en-US" dirty="0"/>
          </a:p>
          <a:p>
            <a:pPr marL="0" indent="0">
              <a:buNone/>
            </a:pPr>
            <a:endParaRPr lang="en-US" dirty="0" smtClean="0"/>
          </a:p>
        </p:txBody>
      </p:sp>
      <p:sp>
        <p:nvSpPr>
          <p:cNvPr id="4098" name="Slide Number Placeholder 3"/>
          <p:cNvSpPr>
            <a:spLocks noGrp="1"/>
          </p:cNvSpPr>
          <p:nvPr>
            <p:ph type="sldNum" sz="quarter" idx="10"/>
          </p:nvPr>
        </p:nvSpPr>
        <p:spPr/>
        <p:txBody>
          <a:bodyPr/>
          <a:lstStyle>
            <a:lvl1pPr>
              <a:defRPr sz="1000">
                <a:solidFill>
                  <a:schemeClr val="tx1"/>
                </a:solidFill>
                <a:latin typeface="Arial" panose="020B0604020202020204" pitchFamily="34" charset="0"/>
                <a:ea typeface="ＭＳ Ｐゴシック" panose="020B0600070205080204" pitchFamily="34" charset="-128"/>
              </a:defRPr>
            </a:lvl1pPr>
            <a:lvl2pPr marL="742950" indent="-285750">
              <a:defRPr sz="1000">
                <a:solidFill>
                  <a:schemeClr val="tx1"/>
                </a:solidFill>
                <a:latin typeface="Arial" panose="020B0604020202020204" pitchFamily="34" charset="0"/>
                <a:ea typeface="ＭＳ Ｐゴシック" panose="020B0600070205080204" pitchFamily="34" charset="-128"/>
              </a:defRPr>
            </a:lvl2pPr>
            <a:lvl3pPr marL="1143000" indent="-228600">
              <a:defRPr sz="1000">
                <a:solidFill>
                  <a:schemeClr val="tx1"/>
                </a:solidFill>
                <a:latin typeface="Arial" panose="020B0604020202020204" pitchFamily="34" charset="0"/>
                <a:ea typeface="ＭＳ Ｐゴシック" panose="020B0600070205080204" pitchFamily="34" charset="-128"/>
              </a:defRPr>
            </a:lvl3pPr>
            <a:lvl4pPr marL="1600200" indent="-228600">
              <a:defRPr sz="1000">
                <a:solidFill>
                  <a:schemeClr val="tx1"/>
                </a:solidFill>
                <a:latin typeface="Arial" panose="020B0604020202020204" pitchFamily="34" charset="0"/>
                <a:ea typeface="ＭＳ Ｐゴシック" panose="020B0600070205080204" pitchFamily="34" charset="-128"/>
              </a:defRPr>
            </a:lvl4pPr>
            <a:lvl5pPr marL="2057400" indent="-228600">
              <a:defRPr sz="1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fld id="{8F6D7496-93FE-4396-809E-D9F3F4F497CC}" type="slidenum">
              <a:rPr lang="en-US" smtClean="0"/>
              <a:pPr/>
              <a:t>66</a:t>
            </a:fld>
            <a:endParaRPr lang="en-US"/>
          </a:p>
        </p:txBody>
      </p:sp>
    </p:spTree>
    <p:extLst>
      <p:ext uri="{BB962C8B-B14F-4D97-AF65-F5344CB8AC3E}">
        <p14:creationId xmlns:p14="http://schemas.microsoft.com/office/powerpoint/2010/main" val="84554223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r>
              <a:rPr lang="en-US" dirty="0" smtClean="0"/>
              <a:t>Tips</a:t>
            </a:r>
            <a:endParaRPr lang="en-US" dirty="0" smtClean="0"/>
          </a:p>
        </p:txBody>
      </p:sp>
      <p:sp>
        <p:nvSpPr>
          <p:cNvPr id="4100" name="Rectangle 3"/>
          <p:cNvSpPr>
            <a:spLocks noGrp="1" noChangeArrowheads="1"/>
          </p:cNvSpPr>
          <p:nvPr>
            <p:ph idx="1"/>
          </p:nvPr>
        </p:nvSpPr>
        <p:spPr>
          <a:xfrm>
            <a:off x="227013" y="1446213"/>
            <a:ext cx="8537575" cy="4748212"/>
          </a:xfrm>
        </p:spPr>
        <p:txBody>
          <a:bodyPr/>
          <a:lstStyle/>
          <a:p>
            <a:r>
              <a:rPr lang="en-US" dirty="0" smtClean="0"/>
              <a:t>Subroutine should all be placed at the start of the program file for easy debugging access.</a:t>
            </a:r>
          </a:p>
          <a:p>
            <a:r>
              <a:rPr lang="en-US" dirty="0" smtClean="0"/>
              <a:t>If you have many subroutines, define them in a separate program file and then </a:t>
            </a:r>
            <a:r>
              <a:rPr lang="en-US" i="1" dirty="0" smtClean="0"/>
              <a:t>include</a:t>
            </a:r>
            <a:r>
              <a:rPr lang="en-US" dirty="0" smtClean="0"/>
              <a:t> that file at the top of your program.</a:t>
            </a:r>
          </a:p>
          <a:p>
            <a:r>
              <a:rPr lang="en-US" dirty="0" smtClean="0"/>
              <a:t>Define your subroutines such that outputs come first in the argument list (or come last). Don't mix inputs and outputs.</a:t>
            </a:r>
          </a:p>
          <a:p>
            <a:r>
              <a:rPr lang="en-US" dirty="0" smtClean="0"/>
              <a:t>For even greater clarity, name the arguments with a name that indicates whether the argument is an input or output. </a:t>
            </a:r>
          </a:p>
          <a:p>
            <a:pPr marL="0" indent="0">
              <a:buNone/>
            </a:pPr>
            <a:endParaRPr lang="en-US" dirty="0" smtClean="0"/>
          </a:p>
          <a:p>
            <a:pPr marL="0" indent="0">
              <a:buNone/>
            </a:pPr>
            <a:endParaRPr lang="en-US" dirty="0" smtClean="0"/>
          </a:p>
        </p:txBody>
      </p:sp>
      <p:sp>
        <p:nvSpPr>
          <p:cNvPr id="4098" name="Slide Number Placeholder 3"/>
          <p:cNvSpPr>
            <a:spLocks noGrp="1"/>
          </p:cNvSpPr>
          <p:nvPr>
            <p:ph type="sldNum" sz="quarter" idx="10"/>
          </p:nvPr>
        </p:nvSpPr>
        <p:spPr/>
        <p:txBody>
          <a:bodyPr/>
          <a:lstStyle>
            <a:lvl1pPr>
              <a:defRPr sz="1000">
                <a:solidFill>
                  <a:schemeClr val="tx1"/>
                </a:solidFill>
                <a:latin typeface="Arial" panose="020B0604020202020204" pitchFamily="34" charset="0"/>
                <a:ea typeface="ＭＳ Ｐゴシック" panose="020B0600070205080204" pitchFamily="34" charset="-128"/>
              </a:defRPr>
            </a:lvl1pPr>
            <a:lvl2pPr marL="742950" indent="-285750">
              <a:defRPr sz="1000">
                <a:solidFill>
                  <a:schemeClr val="tx1"/>
                </a:solidFill>
                <a:latin typeface="Arial" panose="020B0604020202020204" pitchFamily="34" charset="0"/>
                <a:ea typeface="ＭＳ Ｐゴシック" panose="020B0600070205080204" pitchFamily="34" charset="-128"/>
              </a:defRPr>
            </a:lvl2pPr>
            <a:lvl3pPr marL="1143000" indent="-228600">
              <a:defRPr sz="1000">
                <a:solidFill>
                  <a:schemeClr val="tx1"/>
                </a:solidFill>
                <a:latin typeface="Arial" panose="020B0604020202020204" pitchFamily="34" charset="0"/>
                <a:ea typeface="ＭＳ Ｐゴシック" panose="020B0600070205080204" pitchFamily="34" charset="-128"/>
              </a:defRPr>
            </a:lvl3pPr>
            <a:lvl4pPr marL="1600200" indent="-228600">
              <a:defRPr sz="1000">
                <a:solidFill>
                  <a:schemeClr val="tx1"/>
                </a:solidFill>
                <a:latin typeface="Arial" panose="020B0604020202020204" pitchFamily="34" charset="0"/>
                <a:ea typeface="ＭＳ Ｐゴシック" panose="020B0600070205080204" pitchFamily="34" charset="-128"/>
              </a:defRPr>
            </a:lvl4pPr>
            <a:lvl5pPr marL="2057400" indent="-228600">
              <a:defRPr sz="1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fld id="{8F6D7496-93FE-4396-809E-D9F3F4F497CC}" type="slidenum">
              <a:rPr lang="en-US" smtClean="0"/>
              <a:pPr/>
              <a:t>67</a:t>
            </a:fld>
            <a:endParaRPr lang="en-US"/>
          </a:p>
        </p:txBody>
      </p:sp>
    </p:spTree>
    <p:extLst>
      <p:ext uri="{BB962C8B-B14F-4D97-AF65-F5344CB8AC3E}">
        <p14:creationId xmlns:p14="http://schemas.microsoft.com/office/powerpoint/2010/main" val="75847199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r>
              <a:rPr lang="en-US" dirty="0" smtClean="0"/>
              <a:t>Subroutine Strings and Scalars</a:t>
            </a:r>
          </a:p>
        </p:txBody>
      </p:sp>
      <p:sp>
        <p:nvSpPr>
          <p:cNvPr id="4100" name="Rectangle 3"/>
          <p:cNvSpPr>
            <a:spLocks noGrp="1" noChangeArrowheads="1"/>
          </p:cNvSpPr>
          <p:nvPr>
            <p:ph idx="1"/>
          </p:nvPr>
        </p:nvSpPr>
        <p:spPr>
          <a:xfrm>
            <a:off x="227013" y="1446213"/>
            <a:ext cx="8537575" cy="5053012"/>
          </a:xfrm>
        </p:spPr>
        <p:txBody>
          <a:bodyPr/>
          <a:lstStyle/>
          <a:p>
            <a:pPr marL="0" indent="0">
              <a:buNone/>
            </a:pPr>
            <a:r>
              <a:rPr lang="en-US" dirty="0" smtClean="0"/>
              <a:t>When defining a subroutine, you will often want to use a string or a scalar value as one of the arguments. You can choose whether to use a string/scalar </a:t>
            </a:r>
            <a:r>
              <a:rPr lang="en-US" dirty="0" err="1" smtClean="0"/>
              <a:t>workfile</a:t>
            </a:r>
            <a:r>
              <a:rPr lang="en-US" dirty="0" smtClean="0"/>
              <a:t> object, or a program variable as the argument:</a:t>
            </a:r>
          </a:p>
          <a:p>
            <a:pPr marL="0" indent="0">
              <a:buNone/>
            </a:pPr>
            <a:endParaRPr lang="en-US" dirty="0" smtClean="0"/>
          </a:p>
          <a:p>
            <a:pPr marL="0" indent="0">
              <a:buNone/>
            </a:pPr>
            <a:r>
              <a:rPr lang="en-US" dirty="0" smtClean="0">
                <a:solidFill>
                  <a:schemeClr val="tx1"/>
                </a:solidFill>
                <a:latin typeface="Courier New" panose="02070309020205020404" pitchFamily="49" charset="0"/>
                <a:cs typeface="Courier New" panose="02070309020205020404" pitchFamily="49" charset="0"/>
              </a:rPr>
              <a:t>subroutine </a:t>
            </a:r>
            <a:r>
              <a:rPr lang="en-US" dirty="0">
                <a:solidFill>
                  <a:schemeClr val="tx1"/>
                </a:solidFill>
                <a:latin typeface="Courier New" panose="02070309020205020404" pitchFamily="49" charset="0"/>
                <a:cs typeface="Courier New" panose="02070309020205020404" pitchFamily="49" charset="0"/>
              </a:rPr>
              <a:t>foo(string a, scalar b)</a:t>
            </a:r>
          </a:p>
          <a:p>
            <a:pPr marL="0" indent="0">
              <a:buNone/>
            </a:pPr>
            <a:endParaRPr lang="en-US" dirty="0"/>
          </a:p>
          <a:p>
            <a:pPr marL="0" indent="0">
              <a:buNone/>
            </a:pPr>
            <a:r>
              <a:rPr lang="en-US" dirty="0" smtClean="0">
                <a:solidFill>
                  <a:schemeClr val="tx1"/>
                </a:solidFill>
                <a:latin typeface="Courier New" panose="02070309020205020404" pitchFamily="49" charset="0"/>
                <a:cs typeface="Courier New" panose="02070309020205020404" pitchFamily="49" charset="0"/>
              </a:rPr>
              <a:t>subroutine </a:t>
            </a:r>
            <a:r>
              <a:rPr lang="en-US" dirty="0">
                <a:solidFill>
                  <a:schemeClr val="tx1"/>
                </a:solidFill>
                <a:latin typeface="Courier New" panose="02070309020205020404" pitchFamily="49" charset="0"/>
                <a:cs typeface="Courier New" panose="02070309020205020404" pitchFamily="49" charset="0"/>
              </a:rPr>
              <a:t>goo(string %a, scalar !b)</a:t>
            </a:r>
          </a:p>
          <a:p>
            <a:pPr marL="0" indent="0">
              <a:buNone/>
            </a:pPr>
            <a:endParaRPr lang="en-US" dirty="0"/>
          </a:p>
          <a:p>
            <a:pPr marL="0" indent="0">
              <a:buNone/>
            </a:pPr>
            <a:r>
              <a:rPr lang="en-US" dirty="0" smtClean="0"/>
              <a:t>Here foo uses </a:t>
            </a:r>
            <a:r>
              <a:rPr lang="en-US" dirty="0" err="1" smtClean="0"/>
              <a:t>workfile</a:t>
            </a:r>
            <a:r>
              <a:rPr lang="en-US" dirty="0" smtClean="0"/>
              <a:t> objects, and goo uses program variables (note the use of % and ! in the argument names).</a:t>
            </a:r>
          </a:p>
          <a:p>
            <a:pPr marL="0" indent="0">
              <a:buNone/>
            </a:pPr>
            <a:endParaRPr lang="en-US" dirty="0" smtClean="0"/>
          </a:p>
          <a:p>
            <a:pPr marL="0" indent="0">
              <a:buNone/>
            </a:pPr>
            <a:endParaRPr lang="en-US" dirty="0"/>
          </a:p>
          <a:p>
            <a:pPr marL="0" indent="0">
              <a:buNone/>
            </a:pPr>
            <a:endParaRPr lang="en-US" dirty="0" smtClean="0"/>
          </a:p>
        </p:txBody>
      </p:sp>
      <p:sp>
        <p:nvSpPr>
          <p:cNvPr id="4098" name="Slide Number Placeholder 3"/>
          <p:cNvSpPr>
            <a:spLocks noGrp="1"/>
          </p:cNvSpPr>
          <p:nvPr>
            <p:ph type="sldNum" sz="quarter" idx="10"/>
          </p:nvPr>
        </p:nvSpPr>
        <p:spPr/>
        <p:txBody>
          <a:bodyPr/>
          <a:lstStyle>
            <a:lvl1pPr>
              <a:defRPr sz="1000">
                <a:solidFill>
                  <a:schemeClr val="tx1"/>
                </a:solidFill>
                <a:latin typeface="Arial" panose="020B0604020202020204" pitchFamily="34" charset="0"/>
                <a:ea typeface="ＭＳ Ｐゴシック" panose="020B0600070205080204" pitchFamily="34" charset="-128"/>
              </a:defRPr>
            </a:lvl1pPr>
            <a:lvl2pPr marL="742950" indent="-285750">
              <a:defRPr sz="1000">
                <a:solidFill>
                  <a:schemeClr val="tx1"/>
                </a:solidFill>
                <a:latin typeface="Arial" panose="020B0604020202020204" pitchFamily="34" charset="0"/>
                <a:ea typeface="ＭＳ Ｐゴシック" panose="020B0600070205080204" pitchFamily="34" charset="-128"/>
              </a:defRPr>
            </a:lvl2pPr>
            <a:lvl3pPr marL="1143000" indent="-228600">
              <a:defRPr sz="1000">
                <a:solidFill>
                  <a:schemeClr val="tx1"/>
                </a:solidFill>
                <a:latin typeface="Arial" panose="020B0604020202020204" pitchFamily="34" charset="0"/>
                <a:ea typeface="ＭＳ Ｐゴシック" panose="020B0600070205080204" pitchFamily="34" charset="-128"/>
              </a:defRPr>
            </a:lvl3pPr>
            <a:lvl4pPr marL="1600200" indent="-228600">
              <a:defRPr sz="1000">
                <a:solidFill>
                  <a:schemeClr val="tx1"/>
                </a:solidFill>
                <a:latin typeface="Arial" panose="020B0604020202020204" pitchFamily="34" charset="0"/>
                <a:ea typeface="ＭＳ Ｐゴシック" panose="020B0600070205080204" pitchFamily="34" charset="-128"/>
              </a:defRPr>
            </a:lvl4pPr>
            <a:lvl5pPr marL="2057400" indent="-228600">
              <a:defRPr sz="1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fld id="{8F6D7496-93FE-4396-809E-D9F3F4F497CC}" type="slidenum">
              <a:rPr lang="en-US" smtClean="0"/>
              <a:pPr/>
              <a:t>68</a:t>
            </a:fld>
            <a:endParaRPr lang="en-US"/>
          </a:p>
        </p:txBody>
      </p:sp>
    </p:spTree>
    <p:extLst>
      <p:ext uri="{BB962C8B-B14F-4D97-AF65-F5344CB8AC3E}">
        <p14:creationId xmlns:p14="http://schemas.microsoft.com/office/powerpoint/2010/main" val="75402178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r>
              <a:rPr lang="en-US" dirty="0" smtClean="0"/>
              <a:t>Subroutine Strings and Scalars</a:t>
            </a:r>
          </a:p>
        </p:txBody>
      </p:sp>
      <p:sp>
        <p:nvSpPr>
          <p:cNvPr id="4100" name="Rectangle 3"/>
          <p:cNvSpPr>
            <a:spLocks noGrp="1" noChangeArrowheads="1"/>
          </p:cNvSpPr>
          <p:nvPr>
            <p:ph idx="1"/>
          </p:nvPr>
        </p:nvSpPr>
        <p:spPr>
          <a:xfrm>
            <a:off x="227013" y="1446213"/>
            <a:ext cx="8537575" cy="5053012"/>
          </a:xfrm>
        </p:spPr>
        <p:txBody>
          <a:bodyPr/>
          <a:lstStyle/>
          <a:p>
            <a:pPr marL="0" indent="0">
              <a:buNone/>
            </a:pPr>
            <a:r>
              <a:rPr lang="en-US" dirty="0" smtClean="0"/>
              <a:t>When calling a subroutine with a string or scalar argument you can use a program variable, a </a:t>
            </a:r>
            <a:r>
              <a:rPr lang="en-US" dirty="0" err="1" smtClean="0"/>
              <a:t>workfile</a:t>
            </a:r>
            <a:r>
              <a:rPr lang="en-US" dirty="0" smtClean="0"/>
              <a:t> object, or a value, whether you defined the subroutine with or without a program variable.</a:t>
            </a:r>
          </a:p>
          <a:p>
            <a:pPr marL="0" indent="0">
              <a:buNone/>
            </a:pPr>
            <a:endParaRPr lang="en-US" dirty="0" smtClean="0"/>
          </a:p>
          <a:p>
            <a:pPr marL="0" indent="0">
              <a:buNone/>
            </a:pPr>
            <a:r>
              <a:rPr lang="en-US" dirty="0" smtClean="0">
                <a:solidFill>
                  <a:schemeClr val="tx1"/>
                </a:solidFill>
                <a:latin typeface="Courier New" panose="02070309020205020404" pitchFamily="49" charset="0"/>
                <a:cs typeface="Courier New" panose="02070309020205020404" pitchFamily="49" charset="0"/>
              </a:rPr>
              <a:t>subroutine </a:t>
            </a:r>
            <a:r>
              <a:rPr lang="en-US" dirty="0">
                <a:solidFill>
                  <a:schemeClr val="tx1"/>
                </a:solidFill>
                <a:latin typeface="Courier New" panose="02070309020205020404" pitchFamily="49" charset="0"/>
                <a:cs typeface="Courier New" panose="02070309020205020404" pitchFamily="49" charset="0"/>
              </a:rPr>
              <a:t>foo(scalar b)</a:t>
            </a:r>
          </a:p>
          <a:p>
            <a:pPr marL="0" indent="0">
              <a:buNone/>
            </a:pPr>
            <a:r>
              <a:rPr lang="en-US" dirty="0" smtClean="0">
                <a:solidFill>
                  <a:schemeClr val="tx1"/>
                </a:solidFill>
                <a:latin typeface="Courier New" panose="02070309020205020404" pitchFamily="49" charset="0"/>
                <a:cs typeface="Courier New" panose="02070309020205020404" pitchFamily="49" charset="0"/>
              </a:rPr>
              <a:t>subroutine </a:t>
            </a:r>
            <a:r>
              <a:rPr lang="en-US" dirty="0">
                <a:solidFill>
                  <a:schemeClr val="tx1"/>
                </a:solidFill>
                <a:latin typeface="Courier New" panose="02070309020205020404" pitchFamily="49" charset="0"/>
                <a:cs typeface="Courier New" panose="02070309020205020404" pitchFamily="49" charset="0"/>
              </a:rPr>
              <a:t>goo(scalar !b)</a:t>
            </a:r>
          </a:p>
          <a:p>
            <a:pPr marL="0" indent="0">
              <a:buNone/>
            </a:pPr>
            <a:r>
              <a:rPr lang="en-US" dirty="0" smtClean="0">
                <a:solidFill>
                  <a:schemeClr val="tx1"/>
                </a:solidFill>
                <a:latin typeface="Courier New" panose="02070309020205020404" pitchFamily="49" charset="0"/>
                <a:cs typeface="Courier New" panose="02070309020205020404" pitchFamily="49" charset="0"/>
              </a:rPr>
              <a:t>call </a:t>
            </a:r>
            <a:r>
              <a:rPr lang="en-US" dirty="0">
                <a:solidFill>
                  <a:schemeClr val="tx1"/>
                </a:solidFill>
                <a:latin typeface="Courier New" panose="02070309020205020404" pitchFamily="49" charset="0"/>
                <a:cs typeface="Courier New" panose="02070309020205020404" pitchFamily="49" charset="0"/>
              </a:rPr>
              <a:t>foo(</a:t>
            </a:r>
            <a:r>
              <a:rPr lang="en-US" dirty="0" err="1">
                <a:solidFill>
                  <a:schemeClr val="tx1"/>
                </a:solidFill>
                <a:latin typeface="Courier New" panose="02070309020205020404" pitchFamily="49" charset="0"/>
                <a:cs typeface="Courier New" panose="02070309020205020404" pitchFamily="49" charset="0"/>
              </a:rPr>
              <a:t>myscalar</a:t>
            </a:r>
            <a:r>
              <a:rPr lang="en-US" dirty="0">
                <a:solidFill>
                  <a:schemeClr val="tx1"/>
                </a:solidFill>
                <a:latin typeface="Courier New" panose="02070309020205020404" pitchFamily="49" charset="0"/>
                <a:cs typeface="Courier New" panose="02070309020205020404" pitchFamily="49" charset="0"/>
              </a:rPr>
              <a:t>)</a:t>
            </a:r>
          </a:p>
          <a:p>
            <a:pPr marL="0" indent="0">
              <a:buNone/>
            </a:pPr>
            <a:r>
              <a:rPr lang="en-US" dirty="0" smtClean="0">
                <a:solidFill>
                  <a:schemeClr val="tx1"/>
                </a:solidFill>
                <a:latin typeface="Courier New" panose="02070309020205020404" pitchFamily="49" charset="0"/>
                <a:cs typeface="Courier New" panose="02070309020205020404" pitchFamily="49" charset="0"/>
              </a:rPr>
              <a:t>call </a:t>
            </a:r>
            <a:r>
              <a:rPr lang="en-US" dirty="0">
                <a:solidFill>
                  <a:schemeClr val="tx1"/>
                </a:solidFill>
                <a:latin typeface="Courier New" panose="02070309020205020404" pitchFamily="49" charset="0"/>
                <a:cs typeface="Courier New" panose="02070309020205020404" pitchFamily="49" charset="0"/>
              </a:rPr>
              <a:t>foo(!x)</a:t>
            </a:r>
          </a:p>
          <a:p>
            <a:pPr marL="0" indent="0">
              <a:buNone/>
            </a:pPr>
            <a:r>
              <a:rPr lang="en-US" dirty="0" smtClean="0">
                <a:solidFill>
                  <a:schemeClr val="tx1"/>
                </a:solidFill>
                <a:latin typeface="Courier New" panose="02070309020205020404" pitchFamily="49" charset="0"/>
                <a:cs typeface="Courier New" panose="02070309020205020404" pitchFamily="49" charset="0"/>
              </a:rPr>
              <a:t>call </a:t>
            </a:r>
            <a:r>
              <a:rPr lang="en-US" dirty="0">
                <a:solidFill>
                  <a:schemeClr val="tx1"/>
                </a:solidFill>
                <a:latin typeface="Courier New" panose="02070309020205020404" pitchFamily="49" charset="0"/>
                <a:cs typeface="Courier New" panose="02070309020205020404" pitchFamily="49" charset="0"/>
              </a:rPr>
              <a:t>foo(3)</a:t>
            </a:r>
          </a:p>
          <a:p>
            <a:pPr marL="0" indent="0">
              <a:buNone/>
            </a:pPr>
            <a:r>
              <a:rPr lang="en-US" dirty="0" smtClean="0">
                <a:solidFill>
                  <a:schemeClr val="tx1"/>
                </a:solidFill>
                <a:latin typeface="Courier New" panose="02070309020205020404" pitchFamily="49" charset="0"/>
                <a:cs typeface="Courier New" panose="02070309020205020404" pitchFamily="49" charset="0"/>
              </a:rPr>
              <a:t>call </a:t>
            </a:r>
            <a:r>
              <a:rPr lang="en-US" dirty="0">
                <a:solidFill>
                  <a:schemeClr val="tx1"/>
                </a:solidFill>
                <a:latin typeface="Courier New" panose="02070309020205020404" pitchFamily="49" charset="0"/>
                <a:cs typeface="Courier New" panose="02070309020205020404" pitchFamily="49" charset="0"/>
              </a:rPr>
              <a:t>goo(</a:t>
            </a:r>
            <a:r>
              <a:rPr lang="en-US" dirty="0" err="1">
                <a:solidFill>
                  <a:schemeClr val="tx1"/>
                </a:solidFill>
                <a:latin typeface="Courier New" panose="02070309020205020404" pitchFamily="49" charset="0"/>
                <a:cs typeface="Courier New" panose="02070309020205020404" pitchFamily="49" charset="0"/>
              </a:rPr>
              <a:t>myscalar</a:t>
            </a:r>
            <a:r>
              <a:rPr lang="en-US" dirty="0">
                <a:solidFill>
                  <a:schemeClr val="tx1"/>
                </a:solidFill>
                <a:latin typeface="Courier New" panose="02070309020205020404" pitchFamily="49" charset="0"/>
                <a:cs typeface="Courier New" panose="02070309020205020404" pitchFamily="49" charset="0"/>
              </a:rPr>
              <a:t>)</a:t>
            </a:r>
          </a:p>
          <a:p>
            <a:pPr marL="0" indent="0">
              <a:buNone/>
            </a:pPr>
            <a:r>
              <a:rPr lang="en-US" dirty="0" smtClean="0">
                <a:solidFill>
                  <a:schemeClr val="tx1"/>
                </a:solidFill>
                <a:latin typeface="Courier New" panose="02070309020205020404" pitchFamily="49" charset="0"/>
                <a:cs typeface="Courier New" panose="02070309020205020404" pitchFamily="49" charset="0"/>
              </a:rPr>
              <a:t>call </a:t>
            </a:r>
            <a:r>
              <a:rPr lang="en-US" dirty="0">
                <a:solidFill>
                  <a:schemeClr val="tx1"/>
                </a:solidFill>
                <a:latin typeface="Courier New" panose="02070309020205020404" pitchFamily="49" charset="0"/>
                <a:cs typeface="Courier New" panose="02070309020205020404" pitchFamily="49" charset="0"/>
              </a:rPr>
              <a:t>goo(!x)</a:t>
            </a:r>
          </a:p>
          <a:p>
            <a:pPr marL="0" indent="0">
              <a:buNone/>
            </a:pPr>
            <a:r>
              <a:rPr lang="en-US" dirty="0" smtClean="0">
                <a:solidFill>
                  <a:schemeClr val="tx1"/>
                </a:solidFill>
                <a:latin typeface="Courier New" panose="02070309020205020404" pitchFamily="49" charset="0"/>
                <a:cs typeface="Courier New" panose="02070309020205020404" pitchFamily="49" charset="0"/>
              </a:rPr>
              <a:t>call </a:t>
            </a:r>
            <a:r>
              <a:rPr lang="en-US" dirty="0">
                <a:solidFill>
                  <a:schemeClr val="tx1"/>
                </a:solidFill>
                <a:latin typeface="Courier New" panose="02070309020205020404" pitchFamily="49" charset="0"/>
                <a:cs typeface="Courier New" panose="02070309020205020404" pitchFamily="49" charset="0"/>
              </a:rPr>
              <a:t>goo(3)</a:t>
            </a:r>
          </a:p>
          <a:p>
            <a:pPr marL="0" indent="0">
              <a:buNone/>
            </a:pPr>
            <a:endParaRPr lang="en-US" dirty="0" smtClean="0"/>
          </a:p>
          <a:p>
            <a:pPr marL="0" indent="0">
              <a:buNone/>
            </a:pPr>
            <a:endParaRPr lang="en-US" dirty="0" smtClean="0"/>
          </a:p>
        </p:txBody>
      </p:sp>
      <p:sp>
        <p:nvSpPr>
          <p:cNvPr id="4098" name="Slide Number Placeholder 3"/>
          <p:cNvSpPr>
            <a:spLocks noGrp="1"/>
          </p:cNvSpPr>
          <p:nvPr>
            <p:ph type="sldNum" sz="quarter" idx="10"/>
          </p:nvPr>
        </p:nvSpPr>
        <p:spPr/>
        <p:txBody>
          <a:bodyPr/>
          <a:lstStyle>
            <a:lvl1pPr>
              <a:defRPr sz="1000">
                <a:solidFill>
                  <a:schemeClr val="tx1"/>
                </a:solidFill>
                <a:latin typeface="Arial" panose="020B0604020202020204" pitchFamily="34" charset="0"/>
                <a:ea typeface="ＭＳ Ｐゴシック" panose="020B0600070205080204" pitchFamily="34" charset="-128"/>
              </a:defRPr>
            </a:lvl1pPr>
            <a:lvl2pPr marL="742950" indent="-285750">
              <a:defRPr sz="1000">
                <a:solidFill>
                  <a:schemeClr val="tx1"/>
                </a:solidFill>
                <a:latin typeface="Arial" panose="020B0604020202020204" pitchFamily="34" charset="0"/>
                <a:ea typeface="ＭＳ Ｐゴシック" panose="020B0600070205080204" pitchFamily="34" charset="-128"/>
              </a:defRPr>
            </a:lvl2pPr>
            <a:lvl3pPr marL="1143000" indent="-228600">
              <a:defRPr sz="1000">
                <a:solidFill>
                  <a:schemeClr val="tx1"/>
                </a:solidFill>
                <a:latin typeface="Arial" panose="020B0604020202020204" pitchFamily="34" charset="0"/>
                <a:ea typeface="ＭＳ Ｐゴシック" panose="020B0600070205080204" pitchFamily="34" charset="-128"/>
              </a:defRPr>
            </a:lvl3pPr>
            <a:lvl4pPr marL="1600200" indent="-228600">
              <a:defRPr sz="1000">
                <a:solidFill>
                  <a:schemeClr val="tx1"/>
                </a:solidFill>
                <a:latin typeface="Arial" panose="020B0604020202020204" pitchFamily="34" charset="0"/>
                <a:ea typeface="ＭＳ Ｐゴシック" panose="020B0600070205080204" pitchFamily="34" charset="-128"/>
              </a:defRPr>
            </a:lvl4pPr>
            <a:lvl5pPr marL="2057400" indent="-228600">
              <a:defRPr sz="1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fld id="{8F6D7496-93FE-4396-809E-D9F3F4F497CC}" type="slidenum">
              <a:rPr lang="en-US" smtClean="0"/>
              <a:pPr/>
              <a:t>69</a:t>
            </a:fld>
            <a:endParaRPr lang="en-US"/>
          </a:p>
        </p:txBody>
      </p:sp>
    </p:spTree>
    <p:extLst>
      <p:ext uri="{BB962C8B-B14F-4D97-AF65-F5344CB8AC3E}">
        <p14:creationId xmlns:p14="http://schemas.microsoft.com/office/powerpoint/2010/main" val="7943636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EViews Commands: Container Manipulation</a:t>
            </a:r>
            <a:endParaRPr lang="en-US" dirty="0"/>
          </a:p>
        </p:txBody>
      </p:sp>
      <p:sp>
        <p:nvSpPr>
          <p:cNvPr id="3" name="Content Placeholder 2"/>
          <p:cNvSpPr>
            <a:spLocks noGrp="1"/>
          </p:cNvSpPr>
          <p:nvPr>
            <p:ph idx="1"/>
          </p:nvPr>
        </p:nvSpPr>
        <p:spPr/>
        <p:txBody>
          <a:bodyPr/>
          <a:lstStyle/>
          <a:p>
            <a:pPr marL="0" indent="0">
              <a:buNone/>
            </a:pPr>
            <a:r>
              <a:rPr lang="en-US" dirty="0" smtClean="0"/>
              <a:t>Similarly, commands that work on databases start with "</a:t>
            </a:r>
            <a:r>
              <a:rPr lang="en-US" dirty="0" err="1" smtClean="0"/>
              <a:t>db</a:t>
            </a:r>
            <a:r>
              <a:rPr lang="en-US" dirty="0" smtClean="0"/>
              <a:t>".</a:t>
            </a:r>
            <a:br>
              <a:rPr lang="en-US" dirty="0" smtClean="0"/>
            </a:br>
            <a:endParaRPr lang="en-US" dirty="0" smtClean="0"/>
          </a:p>
          <a:p>
            <a:pPr marL="0" indent="0">
              <a:buNone/>
            </a:pPr>
            <a:r>
              <a:rPr lang="en-US" dirty="0" smtClean="0"/>
              <a:t>Other object container commands include:</a:t>
            </a:r>
            <a:br>
              <a:rPr lang="en-US" dirty="0" smtClean="0"/>
            </a:br>
            <a:endParaRPr lang="en-US" dirty="0" smtClean="0"/>
          </a:p>
          <a:p>
            <a:r>
              <a:rPr lang="en-US" dirty="0" err="1" smtClean="0">
                <a:solidFill>
                  <a:schemeClr val="tx1"/>
                </a:solidFill>
                <a:latin typeface="Courier New" panose="02070309020205020404" pitchFamily="49" charset="0"/>
                <a:cs typeface="Courier New" panose="02070309020205020404" pitchFamily="49" charset="0"/>
              </a:rPr>
              <a:t>smpl</a:t>
            </a:r>
            <a:r>
              <a:rPr lang="en-US" dirty="0" smtClean="0"/>
              <a:t> – change the sample of the current workfile page.</a:t>
            </a:r>
          </a:p>
          <a:p>
            <a:r>
              <a:rPr lang="en-US" dirty="0" smtClean="0">
                <a:solidFill>
                  <a:schemeClr val="tx1"/>
                </a:solidFill>
                <a:latin typeface="Courier New" panose="02070309020205020404" pitchFamily="49" charset="0"/>
                <a:cs typeface="Courier New" panose="02070309020205020404" pitchFamily="49" charset="0"/>
              </a:rPr>
              <a:t>import </a:t>
            </a:r>
            <a:r>
              <a:rPr lang="en-US" dirty="0" smtClean="0"/>
              <a:t>– import data into the current workfile page.</a:t>
            </a:r>
          </a:p>
          <a:p>
            <a:r>
              <a:rPr lang="en-US" dirty="0" smtClean="0">
                <a:solidFill>
                  <a:schemeClr val="tx1"/>
                </a:solidFill>
                <a:latin typeface="Courier New" panose="02070309020205020404" pitchFamily="49" charset="0"/>
                <a:cs typeface="Courier New" panose="02070309020205020404" pitchFamily="49" charset="0"/>
              </a:rPr>
              <a:t>fetch</a:t>
            </a:r>
            <a:r>
              <a:rPr lang="en-US" dirty="0" smtClean="0"/>
              <a:t> – fetch data from a database into the current workfile page.</a:t>
            </a:r>
          </a:p>
          <a:p>
            <a:r>
              <a:rPr lang="en-US" dirty="0" smtClean="0">
                <a:solidFill>
                  <a:schemeClr val="tx1"/>
                </a:solidFill>
                <a:latin typeface="Courier New" panose="02070309020205020404" pitchFamily="49" charset="0"/>
                <a:cs typeface="Courier New" panose="02070309020205020404" pitchFamily="49" charset="0"/>
              </a:rPr>
              <a:t>store</a:t>
            </a:r>
            <a:r>
              <a:rPr lang="en-US" dirty="0" smtClean="0"/>
              <a:t> – store data from the current workfile page into a database.</a:t>
            </a:r>
          </a:p>
          <a:p>
            <a:pPr marL="0" indent="0">
              <a:buNone/>
            </a:pPr>
            <a:endParaRPr lang="en-US" dirty="0" smtClean="0"/>
          </a:p>
        </p:txBody>
      </p:sp>
      <p:sp>
        <p:nvSpPr>
          <p:cNvPr id="4" name="Slide Number Placeholder 3"/>
          <p:cNvSpPr>
            <a:spLocks noGrp="1"/>
          </p:cNvSpPr>
          <p:nvPr>
            <p:ph type="sldNum" sz="quarter" idx="10"/>
          </p:nvPr>
        </p:nvSpPr>
        <p:spPr/>
        <p:txBody>
          <a:bodyPr/>
          <a:lstStyle/>
          <a:p>
            <a:fld id="{DE4978D9-A63E-4DC7-83AE-9A1040DEDC2E}" type="slidenum">
              <a:rPr lang="en-US" smtClean="0"/>
              <a:pPr/>
              <a:t>7</a:t>
            </a:fld>
            <a:endParaRPr lang="en-US"/>
          </a:p>
        </p:txBody>
      </p:sp>
    </p:spTree>
    <p:extLst>
      <p:ext uri="{BB962C8B-B14F-4D97-AF65-F5344CB8AC3E}">
        <p14:creationId xmlns:p14="http://schemas.microsoft.com/office/powerpoint/2010/main" val="3013951430"/>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r>
              <a:rPr lang="en-US" dirty="0" smtClean="0"/>
              <a:t>Subroutine Strings and Scalars</a:t>
            </a:r>
          </a:p>
        </p:txBody>
      </p:sp>
      <p:sp>
        <p:nvSpPr>
          <p:cNvPr id="4100" name="Rectangle 3"/>
          <p:cNvSpPr>
            <a:spLocks noGrp="1" noChangeArrowheads="1"/>
          </p:cNvSpPr>
          <p:nvPr>
            <p:ph idx="1"/>
          </p:nvPr>
        </p:nvSpPr>
        <p:spPr>
          <a:xfrm>
            <a:off x="227013" y="1446213"/>
            <a:ext cx="8537575" cy="5053012"/>
          </a:xfrm>
        </p:spPr>
        <p:txBody>
          <a:bodyPr/>
          <a:lstStyle/>
          <a:p>
            <a:pPr marL="0" indent="0">
              <a:buNone/>
            </a:pPr>
            <a:r>
              <a:rPr lang="en-US" dirty="0" smtClean="0"/>
              <a:t>Thus there is very little difference between defining your subroutines with either objects or program variables when using strings or scalars.</a:t>
            </a:r>
          </a:p>
          <a:p>
            <a:pPr marL="0" indent="0">
              <a:buNone/>
            </a:pPr>
            <a:endParaRPr lang="en-US" dirty="0" smtClean="0"/>
          </a:p>
          <a:p>
            <a:pPr marL="0" indent="0">
              <a:buNone/>
            </a:pPr>
            <a:r>
              <a:rPr lang="en-US" dirty="0" smtClean="0"/>
              <a:t>The one exception is if the subroutine changes </a:t>
            </a:r>
            <a:r>
              <a:rPr lang="en-US" dirty="0" err="1" smtClean="0"/>
              <a:t>workfile</a:t>
            </a:r>
            <a:r>
              <a:rPr lang="en-US" dirty="0" smtClean="0"/>
              <a:t> page. </a:t>
            </a:r>
          </a:p>
          <a:p>
            <a:pPr marL="0" indent="0">
              <a:buNone/>
            </a:pPr>
            <a:endParaRPr lang="en-US" dirty="0"/>
          </a:p>
          <a:p>
            <a:pPr marL="0" indent="0">
              <a:buNone/>
            </a:pPr>
            <a:r>
              <a:rPr lang="en-US" dirty="0" smtClean="0"/>
              <a:t>When using a </a:t>
            </a:r>
            <a:r>
              <a:rPr lang="en-US" dirty="0" err="1" smtClean="0"/>
              <a:t>workfile</a:t>
            </a:r>
            <a:r>
              <a:rPr lang="en-US" dirty="0" smtClean="0"/>
              <a:t> object as an argument, changing the </a:t>
            </a:r>
            <a:r>
              <a:rPr lang="en-US" dirty="0" err="1" smtClean="0"/>
              <a:t>workfile</a:t>
            </a:r>
            <a:r>
              <a:rPr lang="en-US" dirty="0" smtClean="0"/>
              <a:t> page means that the object is no longer available inside the subroutine.</a:t>
            </a:r>
          </a:p>
          <a:p>
            <a:pPr marL="0" indent="0">
              <a:buNone/>
            </a:pPr>
            <a:endParaRPr lang="en-US" dirty="0" smtClean="0"/>
          </a:p>
          <a:p>
            <a:pPr marL="0" indent="0">
              <a:buNone/>
            </a:pPr>
            <a:endParaRPr lang="en-US" dirty="0"/>
          </a:p>
          <a:p>
            <a:pPr marL="0" indent="0">
              <a:buNone/>
            </a:pPr>
            <a:endParaRPr lang="en-US" dirty="0" smtClean="0"/>
          </a:p>
        </p:txBody>
      </p:sp>
      <p:sp>
        <p:nvSpPr>
          <p:cNvPr id="4098" name="Slide Number Placeholder 3"/>
          <p:cNvSpPr>
            <a:spLocks noGrp="1"/>
          </p:cNvSpPr>
          <p:nvPr>
            <p:ph type="sldNum" sz="quarter" idx="10"/>
          </p:nvPr>
        </p:nvSpPr>
        <p:spPr/>
        <p:txBody>
          <a:bodyPr/>
          <a:lstStyle>
            <a:lvl1pPr>
              <a:defRPr sz="1000">
                <a:solidFill>
                  <a:schemeClr val="tx1"/>
                </a:solidFill>
                <a:latin typeface="Arial" panose="020B0604020202020204" pitchFamily="34" charset="0"/>
                <a:ea typeface="ＭＳ Ｐゴシック" panose="020B0600070205080204" pitchFamily="34" charset="-128"/>
              </a:defRPr>
            </a:lvl1pPr>
            <a:lvl2pPr marL="742950" indent="-285750">
              <a:defRPr sz="1000">
                <a:solidFill>
                  <a:schemeClr val="tx1"/>
                </a:solidFill>
                <a:latin typeface="Arial" panose="020B0604020202020204" pitchFamily="34" charset="0"/>
                <a:ea typeface="ＭＳ Ｐゴシック" panose="020B0600070205080204" pitchFamily="34" charset="-128"/>
              </a:defRPr>
            </a:lvl2pPr>
            <a:lvl3pPr marL="1143000" indent="-228600">
              <a:defRPr sz="1000">
                <a:solidFill>
                  <a:schemeClr val="tx1"/>
                </a:solidFill>
                <a:latin typeface="Arial" panose="020B0604020202020204" pitchFamily="34" charset="0"/>
                <a:ea typeface="ＭＳ Ｐゴシック" panose="020B0600070205080204" pitchFamily="34" charset="-128"/>
              </a:defRPr>
            </a:lvl3pPr>
            <a:lvl4pPr marL="1600200" indent="-228600">
              <a:defRPr sz="1000">
                <a:solidFill>
                  <a:schemeClr val="tx1"/>
                </a:solidFill>
                <a:latin typeface="Arial" panose="020B0604020202020204" pitchFamily="34" charset="0"/>
                <a:ea typeface="ＭＳ Ｐゴシック" panose="020B0600070205080204" pitchFamily="34" charset="-128"/>
              </a:defRPr>
            </a:lvl4pPr>
            <a:lvl5pPr marL="2057400" indent="-228600">
              <a:defRPr sz="1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fld id="{8F6D7496-93FE-4396-809E-D9F3F4F497CC}" type="slidenum">
              <a:rPr lang="en-US" smtClean="0"/>
              <a:pPr/>
              <a:t>70</a:t>
            </a:fld>
            <a:endParaRPr lang="en-US"/>
          </a:p>
        </p:txBody>
      </p:sp>
    </p:spTree>
    <p:extLst>
      <p:ext uri="{BB962C8B-B14F-4D97-AF65-F5344CB8AC3E}">
        <p14:creationId xmlns:p14="http://schemas.microsoft.com/office/powerpoint/2010/main" val="2549486617"/>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r>
              <a:rPr lang="en-US" dirty="0" smtClean="0"/>
              <a:t>Subroutine Strings and Scalars</a:t>
            </a:r>
          </a:p>
        </p:txBody>
      </p:sp>
      <p:sp>
        <p:nvSpPr>
          <p:cNvPr id="4100" name="Rectangle 3"/>
          <p:cNvSpPr>
            <a:spLocks noGrp="1" noChangeArrowheads="1"/>
          </p:cNvSpPr>
          <p:nvPr>
            <p:ph idx="1"/>
          </p:nvPr>
        </p:nvSpPr>
        <p:spPr>
          <a:xfrm>
            <a:off x="227013" y="1446213"/>
            <a:ext cx="8537575" cy="5053012"/>
          </a:xfrm>
        </p:spPr>
        <p:txBody>
          <a:bodyPr/>
          <a:lstStyle/>
          <a:p>
            <a:pPr marL="0" indent="0">
              <a:buNone/>
            </a:pPr>
            <a:r>
              <a:rPr lang="en-US" dirty="0" smtClean="0"/>
              <a:t>For example the following program will error inside </a:t>
            </a:r>
            <a:r>
              <a:rPr lang="en-US" i="1" dirty="0" smtClean="0"/>
              <a:t>foo</a:t>
            </a:r>
            <a:r>
              <a:rPr lang="en-US" dirty="0" smtClean="0"/>
              <a:t> because the scalar </a:t>
            </a:r>
            <a:r>
              <a:rPr lang="en-US" i="1" dirty="0" smtClean="0"/>
              <a:t>a</a:t>
            </a:r>
            <a:r>
              <a:rPr lang="en-US" dirty="0" smtClean="0"/>
              <a:t> is not available on the new page, so</a:t>
            </a:r>
            <a:r>
              <a:rPr lang="en-US" i="1" dirty="0" smtClean="0"/>
              <a:t> x </a:t>
            </a:r>
            <a:r>
              <a:rPr lang="en-US" dirty="0" smtClean="0"/>
              <a:t>cannot be created.</a:t>
            </a:r>
          </a:p>
          <a:p>
            <a:pPr marL="0" indent="0">
              <a:buNone/>
            </a:pPr>
            <a:endParaRPr lang="en-US" dirty="0"/>
          </a:p>
          <a:p>
            <a:pPr marL="0" indent="0">
              <a:buNone/>
            </a:pPr>
            <a:r>
              <a:rPr lang="en-US" dirty="0" smtClean="0"/>
              <a:t>Using </a:t>
            </a:r>
            <a:r>
              <a:rPr lang="en-US" i="1" dirty="0" smtClean="0"/>
              <a:t>goo</a:t>
            </a:r>
            <a:r>
              <a:rPr lang="en-US" dirty="0" smtClean="0"/>
              <a:t> instead will work just fine.</a:t>
            </a:r>
          </a:p>
          <a:p>
            <a:pPr marL="0" indent="0">
              <a:buNone/>
            </a:pPr>
            <a:endParaRPr lang="en-US" dirty="0" smtClean="0"/>
          </a:p>
          <a:p>
            <a:pPr marL="0" indent="0">
              <a:buNone/>
            </a:pPr>
            <a:endParaRPr lang="en-US" dirty="0" smtClean="0"/>
          </a:p>
          <a:p>
            <a:pPr marL="0" indent="0">
              <a:buNone/>
            </a:pPr>
            <a:endParaRPr lang="en-US" dirty="0"/>
          </a:p>
          <a:p>
            <a:pPr marL="0" indent="0">
              <a:buNone/>
            </a:pPr>
            <a:endParaRPr lang="en-US" dirty="0" smtClean="0"/>
          </a:p>
        </p:txBody>
      </p:sp>
      <p:sp>
        <p:nvSpPr>
          <p:cNvPr id="4098" name="Slide Number Placeholder 3"/>
          <p:cNvSpPr>
            <a:spLocks noGrp="1"/>
          </p:cNvSpPr>
          <p:nvPr>
            <p:ph type="sldNum" sz="quarter" idx="10"/>
          </p:nvPr>
        </p:nvSpPr>
        <p:spPr/>
        <p:txBody>
          <a:bodyPr/>
          <a:lstStyle>
            <a:lvl1pPr>
              <a:defRPr sz="1000">
                <a:solidFill>
                  <a:schemeClr val="tx1"/>
                </a:solidFill>
                <a:latin typeface="Arial" panose="020B0604020202020204" pitchFamily="34" charset="0"/>
                <a:ea typeface="ＭＳ Ｐゴシック" panose="020B0600070205080204" pitchFamily="34" charset="-128"/>
              </a:defRPr>
            </a:lvl1pPr>
            <a:lvl2pPr marL="742950" indent="-285750">
              <a:defRPr sz="1000">
                <a:solidFill>
                  <a:schemeClr val="tx1"/>
                </a:solidFill>
                <a:latin typeface="Arial" panose="020B0604020202020204" pitchFamily="34" charset="0"/>
                <a:ea typeface="ＭＳ Ｐゴシック" panose="020B0600070205080204" pitchFamily="34" charset="-128"/>
              </a:defRPr>
            </a:lvl2pPr>
            <a:lvl3pPr marL="1143000" indent="-228600">
              <a:defRPr sz="1000">
                <a:solidFill>
                  <a:schemeClr val="tx1"/>
                </a:solidFill>
                <a:latin typeface="Arial" panose="020B0604020202020204" pitchFamily="34" charset="0"/>
                <a:ea typeface="ＭＳ Ｐゴシック" panose="020B0600070205080204" pitchFamily="34" charset="-128"/>
              </a:defRPr>
            </a:lvl3pPr>
            <a:lvl4pPr marL="1600200" indent="-228600">
              <a:defRPr sz="1000">
                <a:solidFill>
                  <a:schemeClr val="tx1"/>
                </a:solidFill>
                <a:latin typeface="Arial" panose="020B0604020202020204" pitchFamily="34" charset="0"/>
                <a:ea typeface="ＭＳ Ｐゴシック" panose="020B0600070205080204" pitchFamily="34" charset="-128"/>
              </a:defRPr>
            </a:lvl4pPr>
            <a:lvl5pPr marL="2057400" indent="-228600">
              <a:defRPr sz="1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fld id="{8F6D7496-93FE-4396-809E-D9F3F4F497CC}" type="slidenum">
              <a:rPr lang="en-US" smtClean="0"/>
              <a:pPr/>
              <a:t>71</a:t>
            </a:fld>
            <a:endParaRPr lang="en-US"/>
          </a:p>
        </p:txBody>
      </p:sp>
      <p:pic>
        <p:nvPicPr>
          <p:cNvPr id="2" name="Picture 1"/>
          <p:cNvPicPr>
            <a:picLocks noChangeAspect="1"/>
          </p:cNvPicPr>
          <p:nvPr/>
        </p:nvPicPr>
        <p:blipFill>
          <a:blip r:embed="rId3"/>
          <a:stretch>
            <a:fillRect/>
          </a:stretch>
        </p:blipFill>
        <p:spPr>
          <a:xfrm>
            <a:off x="382588" y="3117850"/>
            <a:ext cx="2705100" cy="3228975"/>
          </a:xfrm>
          <a:prstGeom prst="rect">
            <a:avLst/>
          </a:prstGeom>
        </p:spPr>
      </p:pic>
    </p:spTree>
    <p:extLst>
      <p:ext uri="{BB962C8B-B14F-4D97-AF65-F5344CB8AC3E}">
        <p14:creationId xmlns:p14="http://schemas.microsoft.com/office/powerpoint/2010/main" val="2476564474"/>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p:txBody>
          <a:bodyPr/>
          <a:lstStyle/>
          <a:p>
            <a:pPr marL="0" indent="0">
              <a:buFont typeface="Times" panose="02020603050405020304" pitchFamily="18" charset="0"/>
              <a:buNone/>
            </a:pPr>
            <a:endParaRPr lang="en-US" dirty="0" smtClean="0">
              <a:ea typeface="ＭＳ Ｐゴシック" panose="020B0600070205080204" pitchFamily="34" charset="-128"/>
            </a:endParaRPr>
          </a:p>
          <a:p>
            <a:pPr marL="0" indent="0">
              <a:buFont typeface="Times" panose="02020603050405020304" pitchFamily="18" charset="0"/>
              <a:buNone/>
            </a:pPr>
            <a:endParaRPr lang="en-US" dirty="0" smtClean="0">
              <a:ea typeface="ＭＳ Ｐゴシック" panose="020B0600070205080204" pitchFamily="34" charset="-128"/>
            </a:endParaRPr>
          </a:p>
          <a:p>
            <a:pPr marL="0" indent="0">
              <a:buFont typeface="Times" panose="02020603050405020304" pitchFamily="18" charset="0"/>
              <a:buNone/>
            </a:pPr>
            <a:endParaRPr lang="en-US" dirty="0" smtClean="0">
              <a:ea typeface="ＭＳ Ｐゴシック" panose="020B0600070205080204" pitchFamily="34" charset="-128"/>
            </a:endParaRPr>
          </a:p>
          <a:p>
            <a:pPr marL="0" indent="0" algn="ctr">
              <a:buFont typeface="Times" panose="02020603050405020304" pitchFamily="18" charset="0"/>
              <a:buNone/>
            </a:pPr>
            <a:r>
              <a:rPr lang="en-US" sz="3200" b="1" dirty="0" smtClean="0">
                <a:solidFill>
                  <a:schemeClr val="accent1"/>
                </a:solidFill>
                <a:ea typeface="ＭＳ Ｐゴシック" panose="020B0600070205080204" pitchFamily="34" charset="-128"/>
              </a:rPr>
              <a:t>User Dialogs</a:t>
            </a:r>
          </a:p>
        </p:txBody>
      </p:sp>
      <p:sp>
        <p:nvSpPr>
          <p:cNvPr id="512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panose="020B0604020202020204" pitchFamily="34" charset="0"/>
                <a:ea typeface="ＭＳ Ｐゴシック" panose="020B0600070205080204" pitchFamily="34" charset="-128"/>
              </a:defRPr>
            </a:lvl1pPr>
            <a:lvl2pPr marL="742950" indent="-285750">
              <a:defRPr sz="1000">
                <a:solidFill>
                  <a:schemeClr val="tx1"/>
                </a:solidFill>
                <a:latin typeface="Arial" panose="020B0604020202020204" pitchFamily="34" charset="0"/>
                <a:ea typeface="ＭＳ Ｐゴシック" panose="020B0600070205080204" pitchFamily="34" charset="-128"/>
              </a:defRPr>
            </a:lvl2pPr>
            <a:lvl3pPr marL="1143000" indent="-228600">
              <a:defRPr sz="1000">
                <a:solidFill>
                  <a:schemeClr val="tx1"/>
                </a:solidFill>
                <a:latin typeface="Arial" panose="020B0604020202020204" pitchFamily="34" charset="0"/>
                <a:ea typeface="ＭＳ Ｐゴシック" panose="020B0600070205080204" pitchFamily="34" charset="-128"/>
              </a:defRPr>
            </a:lvl3pPr>
            <a:lvl4pPr marL="1600200" indent="-228600">
              <a:defRPr sz="1000">
                <a:solidFill>
                  <a:schemeClr val="tx1"/>
                </a:solidFill>
                <a:latin typeface="Arial" panose="020B0604020202020204" pitchFamily="34" charset="0"/>
                <a:ea typeface="ＭＳ Ｐゴシック" panose="020B0600070205080204" pitchFamily="34" charset="-128"/>
              </a:defRPr>
            </a:lvl4pPr>
            <a:lvl5pPr marL="2057400" indent="-228600">
              <a:defRPr sz="1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fld id="{F589F1F9-8A3E-4CDB-9D65-F5D14F5B39F3}" type="slidenum">
              <a:rPr lang="en-US" sz="800" smtClean="0">
                <a:solidFill>
                  <a:srgbClr val="808080"/>
                </a:solidFill>
              </a:rPr>
              <a:pPr/>
              <a:t>72</a:t>
            </a:fld>
            <a:endParaRPr lang="en-US" sz="800">
              <a:solidFill>
                <a:srgbClr val="808080"/>
              </a:solidFill>
            </a:endParaRPr>
          </a:p>
        </p:txBody>
      </p:sp>
    </p:spTree>
    <p:extLst>
      <p:ext uri="{BB962C8B-B14F-4D97-AF65-F5344CB8AC3E}">
        <p14:creationId xmlns:p14="http://schemas.microsoft.com/office/powerpoint/2010/main" val="246448114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r>
              <a:rPr lang="en-US" dirty="0" smtClean="0"/>
              <a:t>User Dialogs</a:t>
            </a:r>
          </a:p>
        </p:txBody>
      </p:sp>
      <p:sp>
        <p:nvSpPr>
          <p:cNvPr id="4100" name="Rectangle 3"/>
          <p:cNvSpPr>
            <a:spLocks noGrp="1" noChangeArrowheads="1"/>
          </p:cNvSpPr>
          <p:nvPr>
            <p:ph idx="1"/>
          </p:nvPr>
        </p:nvSpPr>
        <p:spPr>
          <a:xfrm>
            <a:off x="227013" y="1446213"/>
            <a:ext cx="8537575" cy="4748212"/>
          </a:xfrm>
        </p:spPr>
        <p:txBody>
          <a:bodyPr/>
          <a:lstStyle/>
          <a:p>
            <a:pPr marL="0" indent="0">
              <a:buNone/>
            </a:pPr>
            <a:r>
              <a:rPr lang="en-US" dirty="0" smtClean="0"/>
              <a:t>EViews provides a number of functions for the creation of custom dialogs inside an EViews program.</a:t>
            </a:r>
          </a:p>
          <a:p>
            <a:pPr marL="0" indent="0">
              <a:buNone/>
            </a:pPr>
            <a:endParaRPr lang="en-US" dirty="0"/>
          </a:p>
          <a:p>
            <a:pPr marL="0" indent="0">
              <a:buNone/>
            </a:pPr>
            <a:r>
              <a:rPr lang="en-US" dirty="0" smtClean="0"/>
              <a:t>These custom dialogs (or User Dialogs to use the EViews term) allow the program to present information, or collect information, from the person running the program.</a:t>
            </a:r>
          </a:p>
          <a:p>
            <a:pPr marL="0" indent="0">
              <a:buNone/>
            </a:pPr>
            <a:endParaRPr lang="en-US" dirty="0"/>
          </a:p>
          <a:p>
            <a:pPr marL="0" indent="0">
              <a:buNone/>
            </a:pPr>
            <a:r>
              <a:rPr lang="en-US" dirty="0" smtClean="0"/>
              <a:t>They provide a more elegant way of providing program input options than program arguments, program options, or simply letting the user configure some settings at the top of the program.</a:t>
            </a:r>
          </a:p>
          <a:p>
            <a:pPr marL="0" indent="0">
              <a:buNone/>
            </a:pPr>
            <a:endParaRPr lang="en-US" dirty="0" smtClean="0"/>
          </a:p>
        </p:txBody>
      </p:sp>
      <p:sp>
        <p:nvSpPr>
          <p:cNvPr id="4098" name="Slide Number Placeholder 3"/>
          <p:cNvSpPr>
            <a:spLocks noGrp="1"/>
          </p:cNvSpPr>
          <p:nvPr>
            <p:ph type="sldNum" sz="quarter" idx="10"/>
          </p:nvPr>
        </p:nvSpPr>
        <p:spPr/>
        <p:txBody>
          <a:bodyPr/>
          <a:lstStyle>
            <a:lvl1pPr>
              <a:defRPr sz="1000">
                <a:solidFill>
                  <a:schemeClr val="tx1"/>
                </a:solidFill>
                <a:latin typeface="Arial" panose="020B0604020202020204" pitchFamily="34" charset="0"/>
                <a:ea typeface="ＭＳ Ｐゴシック" panose="020B0600070205080204" pitchFamily="34" charset="-128"/>
              </a:defRPr>
            </a:lvl1pPr>
            <a:lvl2pPr marL="742950" indent="-285750">
              <a:defRPr sz="1000">
                <a:solidFill>
                  <a:schemeClr val="tx1"/>
                </a:solidFill>
                <a:latin typeface="Arial" panose="020B0604020202020204" pitchFamily="34" charset="0"/>
                <a:ea typeface="ＭＳ Ｐゴシック" panose="020B0600070205080204" pitchFamily="34" charset="-128"/>
              </a:defRPr>
            </a:lvl2pPr>
            <a:lvl3pPr marL="1143000" indent="-228600">
              <a:defRPr sz="1000">
                <a:solidFill>
                  <a:schemeClr val="tx1"/>
                </a:solidFill>
                <a:latin typeface="Arial" panose="020B0604020202020204" pitchFamily="34" charset="0"/>
                <a:ea typeface="ＭＳ Ｐゴシック" panose="020B0600070205080204" pitchFamily="34" charset="-128"/>
              </a:defRPr>
            </a:lvl3pPr>
            <a:lvl4pPr marL="1600200" indent="-228600">
              <a:defRPr sz="1000">
                <a:solidFill>
                  <a:schemeClr val="tx1"/>
                </a:solidFill>
                <a:latin typeface="Arial" panose="020B0604020202020204" pitchFamily="34" charset="0"/>
                <a:ea typeface="ＭＳ Ｐゴシック" panose="020B0600070205080204" pitchFamily="34" charset="-128"/>
              </a:defRPr>
            </a:lvl4pPr>
            <a:lvl5pPr marL="2057400" indent="-228600">
              <a:defRPr sz="1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fld id="{8F6D7496-93FE-4396-809E-D9F3F4F497CC}" type="slidenum">
              <a:rPr lang="en-US" smtClean="0"/>
              <a:pPr/>
              <a:t>73</a:t>
            </a:fld>
            <a:endParaRPr lang="en-US"/>
          </a:p>
        </p:txBody>
      </p:sp>
    </p:spTree>
    <p:extLst>
      <p:ext uri="{BB962C8B-B14F-4D97-AF65-F5344CB8AC3E}">
        <p14:creationId xmlns:p14="http://schemas.microsoft.com/office/powerpoint/2010/main" val="142682512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r>
              <a:rPr lang="en-US" dirty="0" smtClean="0"/>
              <a:t>User Dialogs</a:t>
            </a:r>
          </a:p>
        </p:txBody>
      </p:sp>
      <p:sp>
        <p:nvSpPr>
          <p:cNvPr id="4100" name="Rectangle 3"/>
          <p:cNvSpPr>
            <a:spLocks noGrp="1" noChangeArrowheads="1"/>
          </p:cNvSpPr>
          <p:nvPr>
            <p:ph idx="1"/>
          </p:nvPr>
        </p:nvSpPr>
        <p:spPr>
          <a:xfrm>
            <a:off x="227013" y="1446213"/>
            <a:ext cx="8537575" cy="4748212"/>
          </a:xfrm>
        </p:spPr>
        <p:txBody>
          <a:bodyPr/>
          <a:lstStyle/>
          <a:p>
            <a:pPr marL="0" indent="0">
              <a:buNone/>
            </a:pPr>
            <a:r>
              <a:rPr lang="en-US" dirty="0" smtClean="0"/>
              <a:t>The simplest form of User Dialog is the </a:t>
            </a:r>
            <a:r>
              <a:rPr lang="en-US" dirty="0">
                <a:solidFill>
                  <a:schemeClr val="tx1"/>
                </a:solidFill>
                <a:latin typeface="Courier New" panose="02070309020205020404" pitchFamily="49" charset="0"/>
                <a:cs typeface="Courier New" panose="02070309020205020404" pitchFamily="49" charset="0"/>
              </a:rPr>
              <a:t>@</a:t>
            </a:r>
            <a:r>
              <a:rPr lang="en-US" dirty="0" err="1" smtClean="0">
                <a:solidFill>
                  <a:schemeClr val="tx1"/>
                </a:solidFill>
                <a:latin typeface="Courier New" panose="02070309020205020404" pitchFamily="49" charset="0"/>
                <a:cs typeface="Courier New" panose="02070309020205020404" pitchFamily="49" charset="0"/>
              </a:rPr>
              <a:t>uiprompt</a:t>
            </a:r>
            <a:r>
              <a:rPr lang="en-US" dirty="0" smtClean="0">
                <a:solidFill>
                  <a:schemeClr val="tx1"/>
                </a:solidFill>
                <a:latin typeface="Courier New" panose="02070309020205020404" pitchFamily="49" charset="0"/>
                <a:cs typeface="Courier New" panose="02070309020205020404" pitchFamily="49" charset="0"/>
              </a:rPr>
              <a:t>("</a:t>
            </a:r>
            <a:r>
              <a:rPr lang="en-US" dirty="0" err="1" smtClean="0">
                <a:solidFill>
                  <a:schemeClr val="tx1"/>
                </a:solidFill>
                <a:latin typeface="Courier New" panose="02070309020205020404" pitchFamily="49" charset="0"/>
                <a:cs typeface="Courier New" panose="02070309020205020404" pitchFamily="49" charset="0"/>
              </a:rPr>
              <a:t>msg</a:t>
            </a:r>
            <a:r>
              <a:rPr lang="en-US" dirty="0" smtClean="0">
                <a:solidFill>
                  <a:schemeClr val="tx1"/>
                </a:solidFill>
                <a:latin typeface="Courier New" panose="02070309020205020404" pitchFamily="49" charset="0"/>
                <a:cs typeface="Courier New" panose="02070309020205020404" pitchFamily="49" charset="0"/>
              </a:rPr>
              <a:t>") </a:t>
            </a:r>
            <a:r>
              <a:rPr lang="en-US" dirty="0" smtClean="0"/>
              <a:t>function.</a:t>
            </a:r>
          </a:p>
          <a:p>
            <a:pPr marL="0" indent="0">
              <a:buNone/>
            </a:pPr>
            <a:endParaRPr lang="en-US" dirty="0" smtClean="0"/>
          </a:p>
          <a:p>
            <a:pPr marL="0" indent="0">
              <a:buNone/>
            </a:pPr>
            <a:r>
              <a:rPr lang="en-US" dirty="0" smtClean="0"/>
              <a:t>It simply produces a message box for the user containing the message </a:t>
            </a:r>
            <a:r>
              <a:rPr lang="en-US" i="1" dirty="0" err="1" smtClean="0"/>
              <a:t>msg</a:t>
            </a:r>
            <a:r>
              <a:rPr lang="en-US" dirty="0" smtClean="0"/>
              <a:t>:</a:t>
            </a:r>
          </a:p>
          <a:p>
            <a:pPr marL="0" indent="0">
              <a:buNone/>
            </a:pPr>
            <a:endParaRPr lang="en-US" dirty="0" smtClean="0"/>
          </a:p>
        </p:txBody>
      </p:sp>
      <p:sp>
        <p:nvSpPr>
          <p:cNvPr id="4098" name="Slide Number Placeholder 3"/>
          <p:cNvSpPr>
            <a:spLocks noGrp="1"/>
          </p:cNvSpPr>
          <p:nvPr>
            <p:ph type="sldNum" sz="quarter" idx="10"/>
          </p:nvPr>
        </p:nvSpPr>
        <p:spPr/>
        <p:txBody>
          <a:bodyPr/>
          <a:lstStyle>
            <a:lvl1pPr>
              <a:defRPr sz="1000">
                <a:solidFill>
                  <a:schemeClr val="tx1"/>
                </a:solidFill>
                <a:latin typeface="Arial" panose="020B0604020202020204" pitchFamily="34" charset="0"/>
                <a:ea typeface="ＭＳ Ｐゴシック" panose="020B0600070205080204" pitchFamily="34" charset="-128"/>
              </a:defRPr>
            </a:lvl1pPr>
            <a:lvl2pPr marL="742950" indent="-285750">
              <a:defRPr sz="1000">
                <a:solidFill>
                  <a:schemeClr val="tx1"/>
                </a:solidFill>
                <a:latin typeface="Arial" panose="020B0604020202020204" pitchFamily="34" charset="0"/>
                <a:ea typeface="ＭＳ Ｐゴシック" panose="020B0600070205080204" pitchFamily="34" charset="-128"/>
              </a:defRPr>
            </a:lvl2pPr>
            <a:lvl3pPr marL="1143000" indent="-228600">
              <a:defRPr sz="1000">
                <a:solidFill>
                  <a:schemeClr val="tx1"/>
                </a:solidFill>
                <a:latin typeface="Arial" panose="020B0604020202020204" pitchFamily="34" charset="0"/>
                <a:ea typeface="ＭＳ Ｐゴシック" panose="020B0600070205080204" pitchFamily="34" charset="-128"/>
              </a:defRPr>
            </a:lvl3pPr>
            <a:lvl4pPr marL="1600200" indent="-228600">
              <a:defRPr sz="1000">
                <a:solidFill>
                  <a:schemeClr val="tx1"/>
                </a:solidFill>
                <a:latin typeface="Arial" panose="020B0604020202020204" pitchFamily="34" charset="0"/>
                <a:ea typeface="ＭＳ Ｐゴシック" panose="020B0600070205080204" pitchFamily="34" charset="-128"/>
              </a:defRPr>
            </a:lvl4pPr>
            <a:lvl5pPr marL="2057400" indent="-228600">
              <a:defRPr sz="1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fld id="{8F6D7496-93FE-4396-809E-D9F3F4F497CC}" type="slidenum">
              <a:rPr lang="en-US" smtClean="0"/>
              <a:pPr/>
              <a:t>74</a:t>
            </a:fld>
            <a:endParaRPr lang="en-US"/>
          </a:p>
        </p:txBody>
      </p:sp>
      <p:pic>
        <p:nvPicPr>
          <p:cNvPr id="2" name="Picture 1"/>
          <p:cNvPicPr>
            <a:picLocks noChangeAspect="1"/>
          </p:cNvPicPr>
          <p:nvPr/>
        </p:nvPicPr>
        <p:blipFill>
          <a:blip r:embed="rId3"/>
          <a:stretch>
            <a:fillRect/>
          </a:stretch>
        </p:blipFill>
        <p:spPr>
          <a:xfrm>
            <a:off x="2720641" y="3839569"/>
            <a:ext cx="3438988" cy="1685332"/>
          </a:xfrm>
          <a:prstGeom prst="rect">
            <a:avLst/>
          </a:prstGeom>
        </p:spPr>
      </p:pic>
    </p:spTree>
    <p:extLst>
      <p:ext uri="{BB962C8B-B14F-4D97-AF65-F5344CB8AC3E}">
        <p14:creationId xmlns:p14="http://schemas.microsoft.com/office/powerpoint/2010/main" val="1158202717"/>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r>
              <a:rPr lang="en-US" dirty="0" smtClean="0"/>
              <a:t>User Dialogs</a:t>
            </a:r>
          </a:p>
        </p:txBody>
      </p:sp>
      <p:sp>
        <p:nvSpPr>
          <p:cNvPr id="4100" name="Rectangle 3"/>
          <p:cNvSpPr>
            <a:spLocks noGrp="1" noChangeArrowheads="1"/>
          </p:cNvSpPr>
          <p:nvPr>
            <p:ph idx="1"/>
          </p:nvPr>
        </p:nvSpPr>
        <p:spPr>
          <a:xfrm>
            <a:off x="227013" y="1446213"/>
            <a:ext cx="8537575" cy="4748212"/>
          </a:xfrm>
        </p:spPr>
        <p:txBody>
          <a:bodyPr/>
          <a:lstStyle/>
          <a:p>
            <a:pPr marL="0" indent="0">
              <a:buNone/>
            </a:pPr>
            <a:r>
              <a:rPr lang="en-US" dirty="0" smtClean="0"/>
              <a:t>Other simple User Dialogs functions:</a:t>
            </a:r>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r>
              <a:rPr lang="en-US" dirty="0" smtClean="0"/>
              <a:t>The </a:t>
            </a:r>
            <a:r>
              <a:rPr lang="en-US" i="1" dirty="0" err="1" smtClean="0"/>
              <a:t>iostring</a:t>
            </a:r>
            <a:r>
              <a:rPr lang="en-US" dirty="0" smtClean="0"/>
              <a:t> or </a:t>
            </a:r>
            <a:r>
              <a:rPr lang="en-US" i="1" dirty="0" err="1" smtClean="0"/>
              <a:t>ioscalar</a:t>
            </a:r>
            <a:r>
              <a:rPr lang="en-US" dirty="0" smtClean="0"/>
              <a:t> arguments are both an input and output. They decide what is pre-filled in in the dialog, and they return the user's input to the dialog.</a:t>
            </a:r>
          </a:p>
        </p:txBody>
      </p:sp>
      <p:sp>
        <p:nvSpPr>
          <p:cNvPr id="4098" name="Slide Number Placeholder 3"/>
          <p:cNvSpPr>
            <a:spLocks noGrp="1"/>
          </p:cNvSpPr>
          <p:nvPr>
            <p:ph type="sldNum" sz="quarter" idx="10"/>
          </p:nvPr>
        </p:nvSpPr>
        <p:spPr/>
        <p:txBody>
          <a:bodyPr/>
          <a:lstStyle>
            <a:lvl1pPr>
              <a:defRPr sz="1000">
                <a:solidFill>
                  <a:schemeClr val="tx1"/>
                </a:solidFill>
                <a:latin typeface="Arial" panose="020B0604020202020204" pitchFamily="34" charset="0"/>
                <a:ea typeface="ＭＳ Ｐゴシック" panose="020B0600070205080204" pitchFamily="34" charset="-128"/>
              </a:defRPr>
            </a:lvl1pPr>
            <a:lvl2pPr marL="742950" indent="-285750">
              <a:defRPr sz="1000">
                <a:solidFill>
                  <a:schemeClr val="tx1"/>
                </a:solidFill>
                <a:latin typeface="Arial" panose="020B0604020202020204" pitchFamily="34" charset="0"/>
                <a:ea typeface="ＭＳ Ｐゴシック" panose="020B0600070205080204" pitchFamily="34" charset="-128"/>
              </a:defRPr>
            </a:lvl2pPr>
            <a:lvl3pPr marL="1143000" indent="-228600">
              <a:defRPr sz="1000">
                <a:solidFill>
                  <a:schemeClr val="tx1"/>
                </a:solidFill>
                <a:latin typeface="Arial" panose="020B0604020202020204" pitchFamily="34" charset="0"/>
                <a:ea typeface="ＭＳ Ｐゴシック" panose="020B0600070205080204" pitchFamily="34" charset="-128"/>
              </a:defRPr>
            </a:lvl3pPr>
            <a:lvl4pPr marL="1600200" indent="-228600">
              <a:defRPr sz="1000">
                <a:solidFill>
                  <a:schemeClr val="tx1"/>
                </a:solidFill>
                <a:latin typeface="Arial" panose="020B0604020202020204" pitchFamily="34" charset="0"/>
                <a:ea typeface="ＭＳ Ｐゴシック" panose="020B0600070205080204" pitchFamily="34" charset="-128"/>
              </a:defRPr>
            </a:lvl4pPr>
            <a:lvl5pPr marL="2057400" indent="-228600">
              <a:defRPr sz="1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fld id="{8F6D7496-93FE-4396-809E-D9F3F4F497CC}" type="slidenum">
              <a:rPr lang="en-US" smtClean="0"/>
              <a:pPr/>
              <a:t>75</a:t>
            </a:fld>
            <a:endParaRPr lang="en-US"/>
          </a:p>
        </p:txBody>
      </p:sp>
      <p:graphicFrame>
        <p:nvGraphicFramePr>
          <p:cNvPr id="6" name="Table 5"/>
          <p:cNvGraphicFramePr>
            <a:graphicFrameLocks noGrp="1"/>
          </p:cNvGraphicFramePr>
          <p:nvPr>
            <p:extLst/>
          </p:nvPr>
        </p:nvGraphicFramePr>
        <p:xfrm>
          <a:off x="382587" y="1965242"/>
          <a:ext cx="8482279" cy="2199621"/>
        </p:xfrm>
        <a:graphic>
          <a:graphicData uri="http://schemas.openxmlformats.org/drawingml/2006/table">
            <a:tbl>
              <a:tblPr firstRow="1" bandRow="1">
                <a:tableStyleId>{21E4AEA4-8DFA-4A89-87EB-49C32662AFE0}</a:tableStyleId>
              </a:tblPr>
              <a:tblGrid>
                <a:gridCol w="1312295">
                  <a:extLst>
                    <a:ext uri="{9D8B030D-6E8A-4147-A177-3AD203B41FA5}">
                      <a16:colId xmlns="" xmlns:a16="http://schemas.microsoft.com/office/drawing/2014/main" val="20000"/>
                    </a:ext>
                  </a:extLst>
                </a:gridCol>
                <a:gridCol w="2070081">
                  <a:extLst>
                    <a:ext uri="{9D8B030D-6E8A-4147-A177-3AD203B41FA5}">
                      <a16:colId xmlns="" xmlns:a16="http://schemas.microsoft.com/office/drawing/2014/main" val="20001"/>
                    </a:ext>
                  </a:extLst>
                </a:gridCol>
                <a:gridCol w="5099903">
                  <a:extLst>
                    <a:ext uri="{9D8B030D-6E8A-4147-A177-3AD203B41FA5}">
                      <a16:colId xmlns="" xmlns:a16="http://schemas.microsoft.com/office/drawing/2014/main" val="20002"/>
                    </a:ext>
                  </a:extLst>
                </a:gridCol>
              </a:tblGrid>
              <a:tr h="365778">
                <a:tc>
                  <a:txBody>
                    <a:bodyPr/>
                    <a:lstStyle/>
                    <a:p>
                      <a:r>
                        <a:rPr lang="en-US" sz="1800" dirty="0" smtClean="0"/>
                        <a:t>Function</a:t>
                      </a:r>
                      <a:endParaRPr lang="en-US" sz="1800" dirty="0"/>
                    </a:p>
                  </a:txBody>
                  <a:tcPr marL="91429" marR="91429" marT="45717" marB="45717"/>
                </a:tc>
                <a:tc>
                  <a:txBody>
                    <a:bodyPr/>
                    <a:lstStyle/>
                    <a:p>
                      <a:r>
                        <a:rPr lang="en-US" sz="1800" dirty="0" smtClean="0"/>
                        <a:t>Description</a:t>
                      </a:r>
                      <a:endParaRPr lang="en-US" sz="1800" dirty="0"/>
                    </a:p>
                  </a:txBody>
                  <a:tcPr marL="91429" marR="91429" marT="45717" marB="45717"/>
                </a:tc>
                <a:tc>
                  <a:txBody>
                    <a:bodyPr/>
                    <a:lstStyle/>
                    <a:p>
                      <a:r>
                        <a:rPr lang="en-US" sz="1800" dirty="0" smtClean="0"/>
                        <a:t>Full Syntax</a:t>
                      </a:r>
                      <a:endParaRPr lang="en-US" sz="1800" dirty="0"/>
                    </a:p>
                  </a:txBody>
                  <a:tcPr marL="91429" marR="91429" marT="45717" marB="45717"/>
                </a:tc>
                <a:extLst>
                  <a:ext uri="{0D108BD9-81ED-4DB2-BD59-A6C34878D82A}">
                    <a16:rowId xmlns="" xmlns:a16="http://schemas.microsoft.com/office/drawing/2014/main" val="10000"/>
                  </a:ext>
                </a:extLst>
              </a:tr>
              <a:tr h="370815">
                <a:tc>
                  <a:txBody>
                    <a:bodyPr/>
                    <a:lstStyle/>
                    <a:p>
                      <a:r>
                        <a:rPr lang="en-US" sz="1400" b="1" i="1" dirty="0" smtClean="0"/>
                        <a:t>@</a:t>
                      </a:r>
                      <a:r>
                        <a:rPr lang="en-US" sz="1400" b="1" i="1" dirty="0" err="1" smtClean="0"/>
                        <a:t>uiedit</a:t>
                      </a:r>
                      <a:r>
                        <a:rPr lang="en-US" sz="1400" b="1" i="1" dirty="0" smtClean="0"/>
                        <a:t> </a:t>
                      </a:r>
                      <a:endParaRPr lang="en-US" sz="1400" b="1" i="1" dirty="0"/>
                    </a:p>
                  </a:txBody>
                  <a:tcPr marL="91429" marR="91429" marT="45717" marB="4571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Produces an edit field.</a:t>
                      </a:r>
                    </a:p>
                  </a:txBody>
                  <a:tcPr marL="91429" marR="91429" marT="45717" marB="4571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latin typeface="Courier New" panose="02070309020205020404" pitchFamily="49" charset="0"/>
                          <a:ea typeface="ＭＳ Ｐゴシック" charset="0"/>
                          <a:cs typeface="Courier New" panose="02070309020205020404" pitchFamily="49" charset="0"/>
                        </a:rPr>
                        <a:t>@</a:t>
                      </a:r>
                      <a:r>
                        <a:rPr lang="en-US" sz="1200" dirty="0" err="1" smtClean="0">
                          <a:solidFill>
                            <a:schemeClr val="tx1"/>
                          </a:solidFill>
                          <a:latin typeface="Courier New" panose="02070309020205020404" pitchFamily="49" charset="0"/>
                          <a:ea typeface="ＭＳ Ｐゴシック" charset="0"/>
                          <a:cs typeface="Courier New" panose="02070309020205020404" pitchFamily="49" charset="0"/>
                        </a:rPr>
                        <a:t>uiedit</a:t>
                      </a:r>
                      <a:r>
                        <a:rPr lang="en-US" sz="1200" dirty="0" smtClean="0">
                          <a:solidFill>
                            <a:schemeClr val="tx1"/>
                          </a:solidFill>
                          <a:latin typeface="Courier New" panose="02070309020205020404" pitchFamily="49" charset="0"/>
                          <a:ea typeface="ＭＳ Ｐゴシック" charset="0"/>
                          <a:cs typeface="Courier New" panose="02070309020205020404" pitchFamily="49" charset="0"/>
                        </a:rPr>
                        <a:t>(string </a:t>
                      </a:r>
                      <a:r>
                        <a:rPr lang="en-US" sz="1200" dirty="0" err="1" smtClean="0">
                          <a:solidFill>
                            <a:schemeClr val="tx1"/>
                          </a:solidFill>
                          <a:latin typeface="Courier New" panose="02070309020205020404" pitchFamily="49" charset="0"/>
                          <a:ea typeface="ＭＳ Ｐゴシック" charset="0"/>
                          <a:cs typeface="Courier New" panose="02070309020205020404" pitchFamily="49" charset="0"/>
                        </a:rPr>
                        <a:t>iostring</a:t>
                      </a:r>
                      <a:r>
                        <a:rPr lang="en-US" sz="1200" dirty="0" smtClean="0">
                          <a:solidFill>
                            <a:schemeClr val="tx1"/>
                          </a:solidFill>
                          <a:latin typeface="Courier New" panose="02070309020205020404" pitchFamily="49" charset="0"/>
                          <a:ea typeface="ＭＳ Ｐゴシック" charset="0"/>
                          <a:cs typeface="Courier New" panose="02070309020205020404" pitchFamily="49" charset="0"/>
                        </a:rPr>
                        <a:t>, string prompt)</a:t>
                      </a:r>
                    </a:p>
                  </a:txBody>
                  <a:tcPr marL="91429" marR="91429" marT="45717" marB="45717"/>
                </a:tc>
                <a:extLst>
                  <a:ext uri="{0D108BD9-81ED-4DB2-BD59-A6C34878D82A}">
                    <a16:rowId xmlns="" xmlns:a16="http://schemas.microsoft.com/office/drawing/2014/main" val="10001"/>
                  </a:ext>
                </a:extLst>
              </a:tr>
              <a:tr h="370815">
                <a:tc>
                  <a:txBody>
                    <a:bodyPr/>
                    <a:lstStyle/>
                    <a:p>
                      <a:r>
                        <a:rPr lang="en-US" sz="1400" b="1" i="1" dirty="0" smtClean="0"/>
                        <a:t>@</a:t>
                      </a:r>
                      <a:r>
                        <a:rPr lang="en-US" sz="1400" b="1" i="1" dirty="0" err="1" smtClean="0"/>
                        <a:t>uilist</a:t>
                      </a:r>
                      <a:endParaRPr lang="en-US" sz="1400" b="1" i="1" dirty="0"/>
                    </a:p>
                  </a:txBody>
                  <a:tcPr marL="91429" marR="91429" marT="45717" marB="4571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Produces a list box. Has two versions, one</a:t>
                      </a:r>
                      <a:r>
                        <a:rPr lang="en-US" sz="1400" baseline="0" dirty="0" smtClean="0"/>
                        <a:t> returns a string, the other a scalar.</a:t>
                      </a:r>
                      <a:endParaRPr lang="en-US" sz="1400" b="1" dirty="0" smtClean="0"/>
                    </a:p>
                  </a:txBody>
                  <a:tcPr marL="91429" marR="91429" marT="45717" marB="4571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Courier New" panose="02070309020205020404" pitchFamily="49" charset="0"/>
                          <a:ea typeface="ＭＳ Ｐゴシック" charset="0"/>
                          <a:cs typeface="Courier New" panose="02070309020205020404" pitchFamily="49" charset="0"/>
                        </a:rPr>
                        <a:t>@</a:t>
                      </a:r>
                      <a:r>
                        <a:rPr lang="en-US" sz="1200" kern="1200" dirty="0" err="1" smtClean="0">
                          <a:solidFill>
                            <a:schemeClr val="tx1"/>
                          </a:solidFill>
                          <a:latin typeface="Courier New" panose="02070309020205020404" pitchFamily="49" charset="0"/>
                          <a:ea typeface="ＭＳ Ｐゴシック" charset="0"/>
                          <a:cs typeface="Courier New" panose="02070309020205020404" pitchFamily="49" charset="0"/>
                        </a:rPr>
                        <a:t>uilist</a:t>
                      </a:r>
                      <a:r>
                        <a:rPr lang="en-US" sz="1200" kern="1200" dirty="0" smtClean="0">
                          <a:solidFill>
                            <a:schemeClr val="tx1"/>
                          </a:solidFill>
                          <a:latin typeface="Courier New" panose="02070309020205020404" pitchFamily="49" charset="0"/>
                          <a:ea typeface="ＭＳ Ｐゴシック" charset="0"/>
                          <a:cs typeface="Courier New" panose="02070309020205020404" pitchFamily="49" charset="0"/>
                        </a:rPr>
                        <a:t>(string </a:t>
                      </a:r>
                      <a:r>
                        <a:rPr lang="en-US" sz="1200" kern="1200" dirty="0" err="1" smtClean="0">
                          <a:solidFill>
                            <a:schemeClr val="tx1"/>
                          </a:solidFill>
                          <a:latin typeface="Courier New" panose="02070309020205020404" pitchFamily="49" charset="0"/>
                          <a:ea typeface="ＭＳ Ｐゴシック" charset="0"/>
                          <a:cs typeface="Courier New" panose="02070309020205020404" pitchFamily="49" charset="0"/>
                        </a:rPr>
                        <a:t>iostring</a:t>
                      </a:r>
                      <a:r>
                        <a:rPr lang="en-US" sz="1200" kern="1200" dirty="0" smtClean="0">
                          <a:solidFill>
                            <a:schemeClr val="tx1"/>
                          </a:solidFill>
                          <a:latin typeface="Courier New" panose="02070309020205020404" pitchFamily="49" charset="0"/>
                          <a:ea typeface="ＭＳ Ｐゴシック" charset="0"/>
                          <a:cs typeface="Courier New" panose="02070309020205020404" pitchFamily="49" charset="0"/>
                        </a:rPr>
                        <a:t>, string prompt, string list)</a:t>
                      </a:r>
                      <a:br>
                        <a:rPr lang="en-US" sz="1200" kern="1200" dirty="0" smtClean="0">
                          <a:solidFill>
                            <a:schemeClr val="tx1"/>
                          </a:solidFill>
                          <a:latin typeface="Courier New" panose="02070309020205020404" pitchFamily="49" charset="0"/>
                          <a:ea typeface="ＭＳ Ｐゴシック" charset="0"/>
                          <a:cs typeface="Courier New" panose="02070309020205020404" pitchFamily="49" charset="0"/>
                        </a:rPr>
                      </a:br>
                      <a:r>
                        <a:rPr lang="en-US" sz="1200" kern="1200" dirty="0" smtClean="0">
                          <a:solidFill>
                            <a:schemeClr val="tx1"/>
                          </a:solidFill>
                          <a:latin typeface="Courier New" panose="02070309020205020404" pitchFamily="49" charset="0"/>
                          <a:ea typeface="ＭＳ Ｐゴシック" charset="0"/>
                          <a:cs typeface="Courier New" panose="02070309020205020404" pitchFamily="49" charset="0"/>
                        </a:rPr>
                        <a:t>@</a:t>
                      </a:r>
                      <a:r>
                        <a:rPr lang="en-US" sz="1200" kern="1200" dirty="0" err="1" smtClean="0">
                          <a:solidFill>
                            <a:schemeClr val="tx1"/>
                          </a:solidFill>
                          <a:latin typeface="Courier New" panose="02070309020205020404" pitchFamily="49" charset="0"/>
                          <a:ea typeface="ＭＳ Ｐゴシック" charset="0"/>
                          <a:cs typeface="Courier New" panose="02070309020205020404" pitchFamily="49" charset="0"/>
                        </a:rPr>
                        <a:t>uilist</a:t>
                      </a:r>
                      <a:r>
                        <a:rPr lang="en-US" sz="1200" kern="1200" dirty="0" smtClean="0">
                          <a:solidFill>
                            <a:schemeClr val="tx1"/>
                          </a:solidFill>
                          <a:latin typeface="Courier New" panose="02070309020205020404" pitchFamily="49" charset="0"/>
                          <a:ea typeface="ＭＳ Ｐゴシック" charset="0"/>
                          <a:cs typeface="Courier New" panose="02070309020205020404" pitchFamily="49" charset="0"/>
                        </a:rPr>
                        <a:t>(scalar </a:t>
                      </a:r>
                      <a:r>
                        <a:rPr lang="en-US" sz="1200" kern="1200" dirty="0" err="1" smtClean="0">
                          <a:solidFill>
                            <a:schemeClr val="tx1"/>
                          </a:solidFill>
                          <a:latin typeface="Courier New" panose="02070309020205020404" pitchFamily="49" charset="0"/>
                          <a:ea typeface="ＭＳ Ｐゴシック" charset="0"/>
                          <a:cs typeface="Courier New" panose="02070309020205020404" pitchFamily="49" charset="0"/>
                        </a:rPr>
                        <a:t>ioscalar</a:t>
                      </a:r>
                      <a:r>
                        <a:rPr lang="en-US" sz="1200" kern="1200" dirty="0" smtClean="0">
                          <a:solidFill>
                            <a:schemeClr val="tx1"/>
                          </a:solidFill>
                          <a:latin typeface="Courier New" panose="02070309020205020404" pitchFamily="49" charset="0"/>
                          <a:ea typeface="ＭＳ Ｐゴシック" charset="0"/>
                          <a:cs typeface="Courier New" panose="02070309020205020404" pitchFamily="49" charset="0"/>
                        </a:rPr>
                        <a:t>, string prompt, string list)</a:t>
                      </a:r>
                      <a:r>
                        <a:rPr lang="en-US" sz="1400" kern="1200" baseline="0" dirty="0" smtClean="0">
                          <a:solidFill>
                            <a:schemeClr val="dk1"/>
                          </a:solidFill>
                          <a:latin typeface="+mn-lt"/>
                          <a:ea typeface="+mn-ea"/>
                          <a:cs typeface="+mn-cs"/>
                        </a:rPr>
                        <a:t/>
                      </a:r>
                      <a:br>
                        <a:rPr lang="en-US" sz="1400" kern="1200" baseline="0" dirty="0" smtClean="0">
                          <a:solidFill>
                            <a:schemeClr val="dk1"/>
                          </a:solidFill>
                          <a:latin typeface="+mn-lt"/>
                          <a:ea typeface="+mn-ea"/>
                          <a:cs typeface="+mn-cs"/>
                        </a:rPr>
                      </a:br>
                      <a:endParaRPr lang="en-US" sz="1400" kern="1200" dirty="0" smtClean="0">
                        <a:solidFill>
                          <a:schemeClr val="dk1"/>
                        </a:solidFill>
                        <a:latin typeface="+mn-lt"/>
                        <a:ea typeface="+mn-ea"/>
                        <a:cs typeface="+mn-cs"/>
                      </a:endParaRPr>
                    </a:p>
                  </a:txBody>
                  <a:tcPr marL="91429" marR="91429" marT="45717" marB="45717"/>
                </a:tc>
                <a:extLst>
                  <a:ext uri="{0D108BD9-81ED-4DB2-BD59-A6C34878D82A}">
                    <a16:rowId xmlns="" xmlns:a16="http://schemas.microsoft.com/office/drawing/2014/main" val="10002"/>
                  </a:ext>
                </a:extLst>
              </a:tr>
              <a:tr h="418839">
                <a:tc>
                  <a:txBody>
                    <a:bodyPr/>
                    <a:lstStyle/>
                    <a:p>
                      <a:r>
                        <a:rPr lang="en-US" sz="1400" b="1" i="1" dirty="0" smtClean="0"/>
                        <a:t>@</a:t>
                      </a:r>
                      <a:r>
                        <a:rPr lang="en-US" sz="1400" b="1" i="1" dirty="0" err="1" smtClean="0"/>
                        <a:t>uiradio</a:t>
                      </a:r>
                      <a:endParaRPr lang="en-US" sz="1400" b="1" i="1" dirty="0"/>
                    </a:p>
                  </a:txBody>
                  <a:tcPr marL="91429" marR="91429" marT="45717" marB="4571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Produces a set of radio buttons.</a:t>
                      </a:r>
                    </a:p>
                  </a:txBody>
                  <a:tcPr marL="91429" marR="91429" marT="45717" marB="4571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Courier New" panose="02070309020205020404" pitchFamily="49" charset="0"/>
                          <a:ea typeface="ＭＳ Ｐゴシック" charset="0"/>
                          <a:cs typeface="Courier New" panose="02070309020205020404" pitchFamily="49" charset="0"/>
                        </a:rPr>
                        <a:t>@</a:t>
                      </a:r>
                      <a:r>
                        <a:rPr lang="en-US" sz="1200" kern="1200" dirty="0" err="1" smtClean="0">
                          <a:solidFill>
                            <a:schemeClr val="tx1"/>
                          </a:solidFill>
                          <a:latin typeface="Courier New" panose="02070309020205020404" pitchFamily="49" charset="0"/>
                          <a:ea typeface="ＭＳ Ｐゴシック" charset="0"/>
                          <a:cs typeface="Courier New" panose="02070309020205020404" pitchFamily="49" charset="0"/>
                        </a:rPr>
                        <a:t>uiradio</a:t>
                      </a:r>
                      <a:r>
                        <a:rPr lang="en-US" sz="1200" kern="1200" dirty="0" smtClean="0">
                          <a:solidFill>
                            <a:schemeClr val="tx1"/>
                          </a:solidFill>
                          <a:latin typeface="Courier New" panose="02070309020205020404" pitchFamily="49" charset="0"/>
                          <a:ea typeface="ＭＳ Ｐゴシック" charset="0"/>
                          <a:cs typeface="Courier New" panose="02070309020205020404" pitchFamily="49" charset="0"/>
                        </a:rPr>
                        <a:t>(scalar </a:t>
                      </a:r>
                      <a:r>
                        <a:rPr lang="en-US" sz="1200" kern="1200" dirty="0" err="1" smtClean="0">
                          <a:solidFill>
                            <a:schemeClr val="tx1"/>
                          </a:solidFill>
                          <a:latin typeface="Courier New" panose="02070309020205020404" pitchFamily="49" charset="0"/>
                          <a:ea typeface="ＭＳ Ｐゴシック" charset="0"/>
                          <a:cs typeface="Courier New" panose="02070309020205020404" pitchFamily="49" charset="0"/>
                        </a:rPr>
                        <a:t>ioscalar</a:t>
                      </a:r>
                      <a:r>
                        <a:rPr lang="en-US" sz="1200" kern="1200" dirty="0" smtClean="0">
                          <a:solidFill>
                            <a:schemeClr val="tx1"/>
                          </a:solidFill>
                          <a:latin typeface="Courier New" panose="02070309020205020404" pitchFamily="49" charset="0"/>
                          <a:ea typeface="ＭＳ Ｐゴシック" charset="0"/>
                          <a:cs typeface="Courier New" panose="02070309020205020404" pitchFamily="49" charset="0"/>
                        </a:rPr>
                        <a:t>, string prompt, string list)</a:t>
                      </a:r>
                    </a:p>
                  </a:txBody>
                  <a:tcPr marL="91429" marR="91429" marT="45717" marB="45717"/>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30829191"/>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r>
              <a:rPr lang="en-US" dirty="0" smtClean="0"/>
              <a:t>User Dialogs</a:t>
            </a:r>
          </a:p>
        </p:txBody>
      </p:sp>
      <p:sp>
        <p:nvSpPr>
          <p:cNvPr id="4100" name="Rectangle 3"/>
          <p:cNvSpPr>
            <a:spLocks noGrp="1" noChangeArrowheads="1"/>
          </p:cNvSpPr>
          <p:nvPr>
            <p:ph idx="1"/>
          </p:nvPr>
        </p:nvSpPr>
        <p:spPr>
          <a:xfrm>
            <a:off x="227013" y="1446213"/>
            <a:ext cx="8537575" cy="4748212"/>
          </a:xfrm>
        </p:spPr>
        <p:txBody>
          <a:bodyPr/>
          <a:lstStyle/>
          <a:p>
            <a:pPr marL="0" indent="0">
              <a:buNone/>
            </a:pPr>
            <a:r>
              <a:rPr lang="en-US" dirty="0" smtClean="0"/>
              <a:t>All User Dialogs are EViews functions, and as such have return values. The value returned depends upon whether the user clicked on the "OK" button or the "Cancel" button.</a:t>
            </a:r>
          </a:p>
          <a:p>
            <a:pPr marL="0" indent="0">
              <a:buNone/>
            </a:pPr>
            <a:endParaRPr lang="en-US" dirty="0"/>
          </a:p>
          <a:p>
            <a:pPr marL="0" indent="0">
              <a:buNone/>
            </a:pPr>
            <a:r>
              <a:rPr lang="en-US" dirty="0" smtClean="0"/>
              <a:t>If a user clicks "OK" on the User Dialog, the function will return a value of 0. "Cancel" returns -1.</a:t>
            </a:r>
          </a:p>
          <a:p>
            <a:pPr marL="0" indent="0">
              <a:buNone/>
            </a:pPr>
            <a:endParaRPr lang="en-US" dirty="0" smtClean="0"/>
          </a:p>
        </p:txBody>
      </p:sp>
      <p:sp>
        <p:nvSpPr>
          <p:cNvPr id="4098" name="Slide Number Placeholder 3"/>
          <p:cNvSpPr>
            <a:spLocks noGrp="1"/>
          </p:cNvSpPr>
          <p:nvPr>
            <p:ph type="sldNum" sz="quarter" idx="10"/>
          </p:nvPr>
        </p:nvSpPr>
        <p:spPr/>
        <p:txBody>
          <a:bodyPr/>
          <a:lstStyle>
            <a:lvl1pPr>
              <a:defRPr sz="1000">
                <a:solidFill>
                  <a:schemeClr val="tx1"/>
                </a:solidFill>
                <a:latin typeface="Arial" panose="020B0604020202020204" pitchFamily="34" charset="0"/>
                <a:ea typeface="ＭＳ Ｐゴシック" panose="020B0600070205080204" pitchFamily="34" charset="-128"/>
              </a:defRPr>
            </a:lvl1pPr>
            <a:lvl2pPr marL="742950" indent="-285750">
              <a:defRPr sz="1000">
                <a:solidFill>
                  <a:schemeClr val="tx1"/>
                </a:solidFill>
                <a:latin typeface="Arial" panose="020B0604020202020204" pitchFamily="34" charset="0"/>
                <a:ea typeface="ＭＳ Ｐゴシック" panose="020B0600070205080204" pitchFamily="34" charset="-128"/>
              </a:defRPr>
            </a:lvl2pPr>
            <a:lvl3pPr marL="1143000" indent="-228600">
              <a:defRPr sz="1000">
                <a:solidFill>
                  <a:schemeClr val="tx1"/>
                </a:solidFill>
                <a:latin typeface="Arial" panose="020B0604020202020204" pitchFamily="34" charset="0"/>
                <a:ea typeface="ＭＳ Ｐゴシック" panose="020B0600070205080204" pitchFamily="34" charset="-128"/>
              </a:defRPr>
            </a:lvl3pPr>
            <a:lvl4pPr marL="1600200" indent="-228600">
              <a:defRPr sz="1000">
                <a:solidFill>
                  <a:schemeClr val="tx1"/>
                </a:solidFill>
                <a:latin typeface="Arial" panose="020B0604020202020204" pitchFamily="34" charset="0"/>
                <a:ea typeface="ＭＳ Ｐゴシック" panose="020B0600070205080204" pitchFamily="34" charset="-128"/>
              </a:defRPr>
            </a:lvl4pPr>
            <a:lvl5pPr marL="2057400" indent="-228600">
              <a:defRPr sz="1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fld id="{8F6D7496-93FE-4396-809E-D9F3F4F497CC}" type="slidenum">
              <a:rPr lang="en-US" smtClean="0"/>
              <a:pPr/>
              <a:t>76</a:t>
            </a:fld>
            <a:endParaRPr lang="en-US"/>
          </a:p>
        </p:txBody>
      </p:sp>
    </p:spTree>
    <p:extLst>
      <p:ext uri="{BB962C8B-B14F-4D97-AF65-F5344CB8AC3E}">
        <p14:creationId xmlns:p14="http://schemas.microsoft.com/office/powerpoint/2010/main" val="2470533493"/>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r>
              <a:rPr lang="en-US" dirty="0" smtClean="0"/>
              <a:t>@</a:t>
            </a:r>
            <a:r>
              <a:rPr lang="en-US" dirty="0" err="1" smtClean="0"/>
              <a:t>uidialog</a:t>
            </a:r>
            <a:endParaRPr lang="en-US" dirty="0" smtClean="0"/>
          </a:p>
        </p:txBody>
      </p:sp>
      <p:sp>
        <p:nvSpPr>
          <p:cNvPr id="4100" name="Rectangle 3"/>
          <p:cNvSpPr>
            <a:spLocks noGrp="1" noChangeArrowheads="1"/>
          </p:cNvSpPr>
          <p:nvPr>
            <p:ph idx="1"/>
          </p:nvPr>
        </p:nvSpPr>
        <p:spPr>
          <a:xfrm>
            <a:off x="227013" y="1446213"/>
            <a:ext cx="8537575" cy="4748212"/>
          </a:xfrm>
        </p:spPr>
        <p:txBody>
          <a:bodyPr/>
          <a:lstStyle/>
          <a:p>
            <a:pPr marL="0" indent="0">
              <a:buNone/>
            </a:pPr>
            <a:r>
              <a:rPr lang="en-US" dirty="0" smtClean="0"/>
              <a:t>The final User Dialog function is </a:t>
            </a:r>
            <a:r>
              <a:rPr lang="en-US" dirty="0">
                <a:solidFill>
                  <a:schemeClr val="tx1"/>
                </a:solidFill>
                <a:latin typeface="Courier New" panose="02070309020205020404" pitchFamily="49" charset="0"/>
                <a:cs typeface="Courier New" panose="02070309020205020404" pitchFamily="49" charset="0"/>
              </a:rPr>
              <a:t>@</a:t>
            </a:r>
            <a:r>
              <a:rPr lang="en-US" dirty="0" err="1" smtClean="0">
                <a:solidFill>
                  <a:schemeClr val="tx1"/>
                </a:solidFill>
                <a:latin typeface="Courier New" panose="02070309020205020404" pitchFamily="49" charset="0"/>
                <a:cs typeface="Courier New" panose="02070309020205020404" pitchFamily="49" charset="0"/>
              </a:rPr>
              <a:t>uidialog</a:t>
            </a:r>
            <a:r>
              <a:rPr lang="en-US" dirty="0" smtClean="0"/>
              <a:t>, and it is the most complicated, allowing you to build extensive dialogs with many different controls inside them. </a:t>
            </a:r>
          </a:p>
          <a:p>
            <a:pPr marL="0" indent="0">
              <a:buNone/>
            </a:pPr>
            <a:endParaRPr lang="en-US" dirty="0"/>
          </a:p>
          <a:p>
            <a:pPr marL="0" indent="0">
              <a:buNone/>
            </a:pPr>
            <a:r>
              <a:rPr lang="en-US" dirty="0" smtClean="0"/>
              <a:t>To specify a dialog with </a:t>
            </a:r>
            <a:r>
              <a:rPr lang="en-US" dirty="0">
                <a:solidFill>
                  <a:schemeClr val="tx1"/>
                </a:solidFill>
                <a:latin typeface="Courier New" panose="02070309020205020404" pitchFamily="49" charset="0"/>
                <a:cs typeface="Courier New" panose="02070309020205020404" pitchFamily="49" charset="0"/>
              </a:rPr>
              <a:t>@</a:t>
            </a:r>
            <a:r>
              <a:rPr lang="en-US" dirty="0" err="1">
                <a:solidFill>
                  <a:schemeClr val="tx1"/>
                </a:solidFill>
                <a:latin typeface="Courier New" panose="02070309020205020404" pitchFamily="49" charset="0"/>
                <a:cs typeface="Courier New" panose="02070309020205020404" pitchFamily="49" charset="0"/>
              </a:rPr>
              <a:t>uidialog</a:t>
            </a:r>
            <a:r>
              <a:rPr lang="en-US" dirty="0" smtClean="0"/>
              <a:t>, you must enter a list of control types and the arguments for each control type.</a:t>
            </a:r>
          </a:p>
          <a:p>
            <a:pPr marL="0" indent="0">
              <a:buNone/>
            </a:pPr>
            <a:endParaRPr lang="en-US" dirty="0" smtClean="0"/>
          </a:p>
        </p:txBody>
      </p:sp>
      <p:sp>
        <p:nvSpPr>
          <p:cNvPr id="4098" name="Slide Number Placeholder 3"/>
          <p:cNvSpPr>
            <a:spLocks noGrp="1"/>
          </p:cNvSpPr>
          <p:nvPr>
            <p:ph type="sldNum" sz="quarter" idx="10"/>
          </p:nvPr>
        </p:nvSpPr>
        <p:spPr/>
        <p:txBody>
          <a:bodyPr/>
          <a:lstStyle>
            <a:lvl1pPr>
              <a:defRPr sz="1000">
                <a:solidFill>
                  <a:schemeClr val="tx1"/>
                </a:solidFill>
                <a:latin typeface="Arial" panose="020B0604020202020204" pitchFamily="34" charset="0"/>
                <a:ea typeface="ＭＳ Ｐゴシック" panose="020B0600070205080204" pitchFamily="34" charset="-128"/>
              </a:defRPr>
            </a:lvl1pPr>
            <a:lvl2pPr marL="742950" indent="-285750">
              <a:defRPr sz="1000">
                <a:solidFill>
                  <a:schemeClr val="tx1"/>
                </a:solidFill>
                <a:latin typeface="Arial" panose="020B0604020202020204" pitchFamily="34" charset="0"/>
                <a:ea typeface="ＭＳ Ｐゴシック" panose="020B0600070205080204" pitchFamily="34" charset="-128"/>
              </a:defRPr>
            </a:lvl2pPr>
            <a:lvl3pPr marL="1143000" indent="-228600">
              <a:defRPr sz="1000">
                <a:solidFill>
                  <a:schemeClr val="tx1"/>
                </a:solidFill>
                <a:latin typeface="Arial" panose="020B0604020202020204" pitchFamily="34" charset="0"/>
                <a:ea typeface="ＭＳ Ｐゴシック" panose="020B0600070205080204" pitchFamily="34" charset="-128"/>
              </a:defRPr>
            </a:lvl3pPr>
            <a:lvl4pPr marL="1600200" indent="-228600">
              <a:defRPr sz="1000">
                <a:solidFill>
                  <a:schemeClr val="tx1"/>
                </a:solidFill>
                <a:latin typeface="Arial" panose="020B0604020202020204" pitchFamily="34" charset="0"/>
                <a:ea typeface="ＭＳ Ｐゴシック" panose="020B0600070205080204" pitchFamily="34" charset="-128"/>
              </a:defRPr>
            </a:lvl4pPr>
            <a:lvl5pPr marL="2057400" indent="-228600">
              <a:defRPr sz="1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fld id="{8F6D7496-93FE-4396-809E-D9F3F4F497CC}" type="slidenum">
              <a:rPr lang="en-US" smtClean="0"/>
              <a:pPr/>
              <a:t>77</a:t>
            </a:fld>
            <a:endParaRPr lang="en-US"/>
          </a:p>
        </p:txBody>
      </p:sp>
    </p:spTree>
    <p:extLst>
      <p:ext uri="{BB962C8B-B14F-4D97-AF65-F5344CB8AC3E}">
        <p14:creationId xmlns:p14="http://schemas.microsoft.com/office/powerpoint/2010/main" val="1684348255"/>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r>
              <a:rPr lang="en-US" dirty="0" smtClean="0"/>
              <a:t>@</a:t>
            </a:r>
            <a:r>
              <a:rPr lang="en-US" dirty="0" err="1" smtClean="0"/>
              <a:t>uidialog</a:t>
            </a:r>
            <a:endParaRPr lang="en-US" dirty="0" smtClean="0"/>
          </a:p>
        </p:txBody>
      </p:sp>
      <p:sp>
        <p:nvSpPr>
          <p:cNvPr id="4100" name="Rectangle 3"/>
          <p:cNvSpPr>
            <a:spLocks noGrp="1" noChangeArrowheads="1"/>
          </p:cNvSpPr>
          <p:nvPr>
            <p:ph idx="1"/>
          </p:nvPr>
        </p:nvSpPr>
        <p:spPr>
          <a:xfrm>
            <a:off x="227013" y="1446213"/>
            <a:ext cx="8537575" cy="4748212"/>
          </a:xfrm>
        </p:spPr>
        <p:txBody>
          <a:bodyPr/>
          <a:lstStyle/>
          <a:p>
            <a:pPr marL="0" indent="0">
              <a:buNone/>
            </a:pPr>
            <a:r>
              <a:rPr lang="en-US" dirty="0" smtClean="0"/>
              <a:t>The controls are:</a:t>
            </a:r>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r>
              <a:rPr lang="en-US" dirty="0">
                <a:solidFill>
                  <a:schemeClr val="tx1"/>
                </a:solidFill>
                <a:latin typeface="Courier New" panose="02070309020205020404" pitchFamily="49" charset="0"/>
                <a:cs typeface="Courier New" panose="02070309020205020404" pitchFamily="49" charset="0"/>
              </a:rPr>
              <a:t>@</a:t>
            </a:r>
            <a:r>
              <a:rPr lang="en-US" dirty="0" err="1">
                <a:solidFill>
                  <a:schemeClr val="tx1"/>
                </a:solidFill>
                <a:latin typeface="Courier New" panose="02070309020205020404" pitchFamily="49" charset="0"/>
                <a:cs typeface="Courier New" panose="02070309020205020404" pitchFamily="49" charset="0"/>
              </a:rPr>
              <a:t>uidialog</a:t>
            </a:r>
            <a:r>
              <a:rPr lang="en-US" dirty="0">
                <a:solidFill>
                  <a:schemeClr val="tx1"/>
                </a:solidFill>
                <a:latin typeface="Courier New" panose="02070309020205020404" pitchFamily="49" charset="0"/>
                <a:cs typeface="Courier New" panose="02070309020205020404" pitchFamily="49" charset="0"/>
              </a:rPr>
              <a:t> </a:t>
            </a:r>
            <a:r>
              <a:rPr lang="en-US" dirty="0" smtClean="0"/>
              <a:t>also returns a 0 or -1 depending on whether "OK" or "Cancel" was pressed, unless there is a custom button control, in which case pressing the button rather than "OK" or "Cancel" will return a positive integer.</a:t>
            </a:r>
          </a:p>
        </p:txBody>
      </p:sp>
      <p:sp>
        <p:nvSpPr>
          <p:cNvPr id="4098" name="Slide Number Placeholder 3"/>
          <p:cNvSpPr>
            <a:spLocks noGrp="1"/>
          </p:cNvSpPr>
          <p:nvPr>
            <p:ph type="sldNum" sz="quarter" idx="10"/>
          </p:nvPr>
        </p:nvSpPr>
        <p:spPr/>
        <p:txBody>
          <a:bodyPr/>
          <a:lstStyle>
            <a:lvl1pPr>
              <a:defRPr sz="1000">
                <a:solidFill>
                  <a:schemeClr val="tx1"/>
                </a:solidFill>
                <a:latin typeface="Arial" panose="020B0604020202020204" pitchFamily="34" charset="0"/>
                <a:ea typeface="ＭＳ Ｐゴシック" panose="020B0600070205080204" pitchFamily="34" charset="-128"/>
              </a:defRPr>
            </a:lvl1pPr>
            <a:lvl2pPr marL="742950" indent="-285750">
              <a:defRPr sz="1000">
                <a:solidFill>
                  <a:schemeClr val="tx1"/>
                </a:solidFill>
                <a:latin typeface="Arial" panose="020B0604020202020204" pitchFamily="34" charset="0"/>
                <a:ea typeface="ＭＳ Ｐゴシック" panose="020B0600070205080204" pitchFamily="34" charset="-128"/>
              </a:defRPr>
            </a:lvl2pPr>
            <a:lvl3pPr marL="1143000" indent="-228600">
              <a:defRPr sz="1000">
                <a:solidFill>
                  <a:schemeClr val="tx1"/>
                </a:solidFill>
                <a:latin typeface="Arial" panose="020B0604020202020204" pitchFamily="34" charset="0"/>
                <a:ea typeface="ＭＳ Ｐゴシック" panose="020B0600070205080204" pitchFamily="34" charset="-128"/>
              </a:defRPr>
            </a:lvl3pPr>
            <a:lvl4pPr marL="1600200" indent="-228600">
              <a:defRPr sz="1000">
                <a:solidFill>
                  <a:schemeClr val="tx1"/>
                </a:solidFill>
                <a:latin typeface="Arial" panose="020B0604020202020204" pitchFamily="34" charset="0"/>
                <a:ea typeface="ＭＳ Ｐゴシック" panose="020B0600070205080204" pitchFamily="34" charset="-128"/>
              </a:defRPr>
            </a:lvl4pPr>
            <a:lvl5pPr marL="2057400" indent="-228600">
              <a:defRPr sz="1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fld id="{8F6D7496-93FE-4396-809E-D9F3F4F497CC}" type="slidenum">
              <a:rPr lang="en-US" smtClean="0"/>
              <a:pPr/>
              <a:t>78</a:t>
            </a:fld>
            <a:endParaRPr lang="en-US"/>
          </a:p>
        </p:txBody>
      </p:sp>
      <p:graphicFrame>
        <p:nvGraphicFramePr>
          <p:cNvPr id="6" name="Table 5"/>
          <p:cNvGraphicFramePr>
            <a:graphicFrameLocks noGrp="1"/>
          </p:cNvGraphicFramePr>
          <p:nvPr>
            <p:extLst/>
          </p:nvPr>
        </p:nvGraphicFramePr>
        <p:xfrm>
          <a:off x="543636" y="1951594"/>
          <a:ext cx="8220952" cy="2869143"/>
        </p:xfrm>
        <a:graphic>
          <a:graphicData uri="http://schemas.openxmlformats.org/drawingml/2006/table">
            <a:tbl>
              <a:tblPr firstRow="1" bandRow="1">
                <a:tableStyleId>{21E4AEA4-8DFA-4A89-87EB-49C32662AFE0}</a:tableStyleId>
              </a:tblPr>
              <a:tblGrid>
                <a:gridCol w="1328832">
                  <a:extLst>
                    <a:ext uri="{9D8B030D-6E8A-4147-A177-3AD203B41FA5}">
                      <a16:colId xmlns="" xmlns:a16="http://schemas.microsoft.com/office/drawing/2014/main" val="20000"/>
                    </a:ext>
                  </a:extLst>
                </a:gridCol>
                <a:gridCol w="4817659">
                  <a:extLst>
                    <a:ext uri="{9D8B030D-6E8A-4147-A177-3AD203B41FA5}">
                      <a16:colId xmlns="" xmlns:a16="http://schemas.microsoft.com/office/drawing/2014/main" val="20001"/>
                    </a:ext>
                  </a:extLst>
                </a:gridCol>
                <a:gridCol w="2074461">
                  <a:extLst>
                    <a:ext uri="{9D8B030D-6E8A-4147-A177-3AD203B41FA5}">
                      <a16:colId xmlns="" xmlns:a16="http://schemas.microsoft.com/office/drawing/2014/main" val="20002"/>
                    </a:ext>
                  </a:extLst>
                </a:gridCol>
              </a:tblGrid>
              <a:tr h="365778">
                <a:tc>
                  <a:txBody>
                    <a:bodyPr/>
                    <a:lstStyle/>
                    <a:p>
                      <a:r>
                        <a:rPr lang="en-US" sz="1800" dirty="0" smtClean="0"/>
                        <a:t>Control</a:t>
                      </a:r>
                      <a:endParaRPr lang="en-US" sz="1800" dirty="0"/>
                    </a:p>
                  </a:txBody>
                  <a:tcPr marL="91429" marR="91429" marT="45717" marB="45717"/>
                </a:tc>
                <a:tc>
                  <a:txBody>
                    <a:bodyPr/>
                    <a:lstStyle/>
                    <a:p>
                      <a:r>
                        <a:rPr lang="en-US" sz="1800" dirty="0" smtClean="0"/>
                        <a:t>Arguments</a:t>
                      </a:r>
                      <a:endParaRPr lang="en-US" sz="1800" dirty="0"/>
                    </a:p>
                  </a:txBody>
                  <a:tcPr marL="91429" marR="91429" marT="45717" marB="45717"/>
                </a:tc>
                <a:tc>
                  <a:txBody>
                    <a:bodyPr/>
                    <a:lstStyle/>
                    <a:p>
                      <a:r>
                        <a:rPr lang="en-US" sz="1800" dirty="0" smtClean="0"/>
                        <a:t>Description</a:t>
                      </a:r>
                      <a:endParaRPr lang="en-US" sz="1800" dirty="0"/>
                    </a:p>
                  </a:txBody>
                  <a:tcPr marL="91429" marR="91429" marT="45717" marB="45717"/>
                </a:tc>
                <a:extLst>
                  <a:ext uri="{0D108BD9-81ED-4DB2-BD59-A6C34878D82A}">
                    <a16:rowId xmlns="" xmlns:a16="http://schemas.microsoft.com/office/drawing/2014/main" val="10000"/>
                  </a:ext>
                </a:extLst>
              </a:tr>
              <a:tr h="370815">
                <a:tc>
                  <a:txBody>
                    <a:bodyPr/>
                    <a:lstStyle/>
                    <a:p>
                      <a:r>
                        <a:rPr lang="en-US" sz="1400" b="1" i="1" dirty="0" smtClean="0"/>
                        <a:t>"edit"</a:t>
                      </a:r>
                      <a:endParaRPr lang="en-US" sz="1400" b="1" i="1" dirty="0"/>
                    </a:p>
                  </a:txBody>
                  <a:tcPr marL="91429" marR="91429" marT="45717" marB="4571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latin typeface="Courier New" panose="02070309020205020404" pitchFamily="49" charset="0"/>
                          <a:ea typeface="ＭＳ Ｐゴシック" charset="0"/>
                          <a:cs typeface="Courier New" panose="02070309020205020404" pitchFamily="49" charset="0"/>
                        </a:rPr>
                        <a:t>string</a:t>
                      </a:r>
                      <a:r>
                        <a:rPr lang="en-US" sz="1200" baseline="0" dirty="0" smtClean="0">
                          <a:solidFill>
                            <a:schemeClr val="tx1"/>
                          </a:solidFill>
                          <a:latin typeface="Courier New" panose="02070309020205020404" pitchFamily="49" charset="0"/>
                          <a:ea typeface="ＭＳ Ｐゴシック" charset="0"/>
                          <a:cs typeface="Courier New" panose="02070309020205020404" pitchFamily="49" charset="0"/>
                        </a:rPr>
                        <a:t> </a:t>
                      </a:r>
                      <a:r>
                        <a:rPr lang="en-US" sz="1200" baseline="0" dirty="0" err="1" smtClean="0">
                          <a:solidFill>
                            <a:schemeClr val="tx1"/>
                          </a:solidFill>
                          <a:latin typeface="Courier New" panose="02070309020205020404" pitchFamily="49" charset="0"/>
                          <a:ea typeface="ＭＳ Ｐゴシック" charset="0"/>
                          <a:cs typeface="Courier New" panose="02070309020205020404" pitchFamily="49" charset="0"/>
                        </a:rPr>
                        <a:t>iostring</a:t>
                      </a:r>
                      <a:r>
                        <a:rPr lang="en-US" sz="1200" baseline="0" dirty="0" smtClean="0">
                          <a:solidFill>
                            <a:schemeClr val="tx1"/>
                          </a:solidFill>
                          <a:latin typeface="Courier New" panose="02070309020205020404" pitchFamily="49" charset="0"/>
                          <a:ea typeface="ＭＳ Ｐゴシック" charset="0"/>
                          <a:cs typeface="Courier New" panose="02070309020205020404" pitchFamily="49" charset="0"/>
                        </a:rPr>
                        <a:t>, string prompt</a:t>
                      </a:r>
                      <a:endParaRPr lang="en-US" sz="1200" dirty="0" smtClean="0">
                        <a:solidFill>
                          <a:schemeClr val="tx1"/>
                        </a:solidFill>
                        <a:latin typeface="Courier New" panose="02070309020205020404" pitchFamily="49" charset="0"/>
                        <a:ea typeface="ＭＳ Ｐゴシック" charset="0"/>
                        <a:cs typeface="Courier New" panose="02070309020205020404" pitchFamily="49" charset="0"/>
                      </a:endParaRPr>
                    </a:p>
                  </a:txBody>
                  <a:tcPr marL="91429" marR="91429" marT="45717" marB="4571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Edit box</a:t>
                      </a:r>
                    </a:p>
                  </a:txBody>
                  <a:tcPr marL="91429" marR="91429" marT="45717" marB="45717"/>
                </a:tc>
                <a:extLst>
                  <a:ext uri="{0D108BD9-81ED-4DB2-BD59-A6C34878D82A}">
                    <a16:rowId xmlns="" xmlns:a16="http://schemas.microsoft.com/office/drawing/2014/main" val="10001"/>
                  </a:ext>
                </a:extLst>
              </a:tr>
              <a:tr h="370815">
                <a:tc>
                  <a:txBody>
                    <a:bodyPr/>
                    <a:lstStyle/>
                    <a:p>
                      <a:r>
                        <a:rPr lang="en-US" sz="1400" b="1" i="1" dirty="0" smtClean="0"/>
                        <a:t>"list"</a:t>
                      </a:r>
                      <a:endParaRPr lang="en-US" sz="1400" b="1" i="1" dirty="0"/>
                    </a:p>
                  </a:txBody>
                  <a:tcPr marL="91429" marR="91429" marT="45717" marB="4571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Courier New" panose="02070309020205020404" pitchFamily="49" charset="0"/>
                          <a:ea typeface="ＭＳ Ｐゴシック" charset="0"/>
                          <a:cs typeface="Courier New" panose="02070309020205020404" pitchFamily="49" charset="0"/>
                        </a:rPr>
                        <a:t>string </a:t>
                      </a:r>
                      <a:r>
                        <a:rPr lang="en-US" sz="1200" kern="1200" dirty="0" err="1" smtClean="0">
                          <a:solidFill>
                            <a:schemeClr val="tx1"/>
                          </a:solidFill>
                          <a:latin typeface="Courier New" panose="02070309020205020404" pitchFamily="49" charset="0"/>
                          <a:ea typeface="ＭＳ Ｐゴシック" charset="0"/>
                          <a:cs typeface="Courier New" panose="02070309020205020404" pitchFamily="49" charset="0"/>
                        </a:rPr>
                        <a:t>iostring</a:t>
                      </a:r>
                      <a:r>
                        <a:rPr lang="en-US" sz="1200" kern="1200" dirty="0" smtClean="0">
                          <a:solidFill>
                            <a:schemeClr val="tx1"/>
                          </a:solidFill>
                          <a:latin typeface="Courier New" panose="02070309020205020404" pitchFamily="49" charset="0"/>
                          <a:ea typeface="ＭＳ Ｐゴシック" charset="0"/>
                          <a:cs typeface="Courier New" panose="02070309020205020404" pitchFamily="49" charset="0"/>
                        </a:rPr>
                        <a:t>, string prompt, string list</a:t>
                      </a:r>
                      <a:br>
                        <a:rPr lang="en-US" sz="1200" kern="1200" dirty="0" smtClean="0">
                          <a:solidFill>
                            <a:schemeClr val="tx1"/>
                          </a:solidFill>
                          <a:latin typeface="Courier New" panose="02070309020205020404" pitchFamily="49" charset="0"/>
                          <a:ea typeface="ＭＳ Ｐゴシック" charset="0"/>
                          <a:cs typeface="Courier New" panose="02070309020205020404" pitchFamily="49" charset="0"/>
                        </a:rPr>
                      </a:br>
                      <a:r>
                        <a:rPr lang="en-US" sz="1200" kern="1200" dirty="0" smtClean="0">
                          <a:solidFill>
                            <a:schemeClr val="tx1"/>
                          </a:solidFill>
                          <a:latin typeface="Courier New" panose="02070309020205020404" pitchFamily="49" charset="0"/>
                          <a:ea typeface="ＭＳ Ｐゴシック" charset="0"/>
                          <a:cs typeface="Courier New" panose="02070309020205020404" pitchFamily="49" charset="0"/>
                        </a:rPr>
                        <a:t>scalar</a:t>
                      </a:r>
                      <a:r>
                        <a:rPr lang="en-US" sz="1200" kern="1200" baseline="0" dirty="0" smtClean="0">
                          <a:solidFill>
                            <a:schemeClr val="tx1"/>
                          </a:solidFill>
                          <a:latin typeface="Courier New" panose="02070309020205020404" pitchFamily="49" charset="0"/>
                          <a:ea typeface="ＭＳ Ｐゴシック" charset="0"/>
                          <a:cs typeface="Courier New" panose="02070309020205020404" pitchFamily="49" charset="0"/>
                        </a:rPr>
                        <a:t> </a:t>
                      </a:r>
                      <a:r>
                        <a:rPr lang="en-US" sz="1200" kern="1200" baseline="0" dirty="0" err="1" smtClean="0">
                          <a:solidFill>
                            <a:schemeClr val="tx1"/>
                          </a:solidFill>
                          <a:latin typeface="Courier New" panose="02070309020205020404" pitchFamily="49" charset="0"/>
                          <a:ea typeface="ＭＳ Ｐゴシック" charset="0"/>
                          <a:cs typeface="Courier New" panose="02070309020205020404" pitchFamily="49" charset="0"/>
                        </a:rPr>
                        <a:t>ioscalar</a:t>
                      </a:r>
                      <a:r>
                        <a:rPr lang="en-US" sz="1200" kern="1200" baseline="0" dirty="0" smtClean="0">
                          <a:solidFill>
                            <a:schemeClr val="tx1"/>
                          </a:solidFill>
                          <a:latin typeface="Courier New" panose="02070309020205020404" pitchFamily="49" charset="0"/>
                          <a:ea typeface="ＭＳ Ｐゴシック" charset="0"/>
                          <a:cs typeface="Courier New" panose="02070309020205020404" pitchFamily="49" charset="0"/>
                        </a:rPr>
                        <a:t>, string prompt, string list</a:t>
                      </a:r>
                      <a:endParaRPr lang="en-US" sz="1400" kern="1200" dirty="0" smtClean="0">
                        <a:solidFill>
                          <a:schemeClr val="dk1"/>
                        </a:solidFill>
                        <a:latin typeface="+mn-lt"/>
                        <a:ea typeface="+mn-ea"/>
                        <a:cs typeface="+mn-cs"/>
                      </a:endParaRPr>
                    </a:p>
                  </a:txBody>
                  <a:tcPr marL="91429" marR="91429" marT="45717" marB="4571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List box</a:t>
                      </a:r>
                    </a:p>
                  </a:txBody>
                  <a:tcPr marL="91429" marR="91429" marT="45717" marB="45717"/>
                </a:tc>
                <a:extLst>
                  <a:ext uri="{0D108BD9-81ED-4DB2-BD59-A6C34878D82A}">
                    <a16:rowId xmlns="" xmlns:a16="http://schemas.microsoft.com/office/drawing/2014/main" val="10002"/>
                  </a:ext>
                </a:extLst>
              </a:tr>
              <a:tr h="418839">
                <a:tc>
                  <a:txBody>
                    <a:bodyPr/>
                    <a:lstStyle/>
                    <a:p>
                      <a:r>
                        <a:rPr lang="en-US" sz="1400" b="1" i="1" dirty="0" smtClean="0"/>
                        <a:t>"radio"</a:t>
                      </a:r>
                      <a:endParaRPr lang="en-US" sz="1400" b="1" i="1" dirty="0"/>
                    </a:p>
                  </a:txBody>
                  <a:tcPr marL="91429" marR="91429" marT="45717" marB="4571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Courier New" panose="02070309020205020404" pitchFamily="49" charset="0"/>
                          <a:ea typeface="ＭＳ Ｐゴシック" charset="0"/>
                          <a:cs typeface="Courier New" panose="02070309020205020404" pitchFamily="49" charset="0"/>
                        </a:rPr>
                        <a:t>scalar</a:t>
                      </a:r>
                      <a:r>
                        <a:rPr lang="en-US" sz="1200" kern="1200" baseline="0" dirty="0" smtClean="0">
                          <a:solidFill>
                            <a:schemeClr val="tx1"/>
                          </a:solidFill>
                          <a:latin typeface="Courier New" panose="02070309020205020404" pitchFamily="49" charset="0"/>
                          <a:ea typeface="ＭＳ Ｐゴシック" charset="0"/>
                          <a:cs typeface="Courier New" panose="02070309020205020404" pitchFamily="49" charset="0"/>
                        </a:rPr>
                        <a:t> </a:t>
                      </a:r>
                      <a:r>
                        <a:rPr lang="en-US" sz="1200" kern="1200" baseline="0" dirty="0" err="1" smtClean="0">
                          <a:solidFill>
                            <a:schemeClr val="tx1"/>
                          </a:solidFill>
                          <a:latin typeface="Courier New" panose="02070309020205020404" pitchFamily="49" charset="0"/>
                          <a:ea typeface="ＭＳ Ｐゴシック" charset="0"/>
                          <a:cs typeface="Courier New" panose="02070309020205020404" pitchFamily="49" charset="0"/>
                        </a:rPr>
                        <a:t>ioscalar</a:t>
                      </a:r>
                      <a:r>
                        <a:rPr lang="en-US" sz="1200" kern="1200" baseline="0" dirty="0" smtClean="0">
                          <a:solidFill>
                            <a:schemeClr val="tx1"/>
                          </a:solidFill>
                          <a:latin typeface="Courier New" panose="02070309020205020404" pitchFamily="49" charset="0"/>
                          <a:ea typeface="ＭＳ Ｐゴシック" charset="0"/>
                          <a:cs typeface="Courier New" panose="02070309020205020404" pitchFamily="49" charset="0"/>
                        </a:rPr>
                        <a:t>, string prompt, string list</a:t>
                      </a:r>
                      <a:endParaRPr lang="en-US" sz="1200" kern="1200" dirty="0" smtClean="0">
                        <a:solidFill>
                          <a:schemeClr val="tx1"/>
                        </a:solidFill>
                        <a:latin typeface="Courier New" panose="02070309020205020404" pitchFamily="49" charset="0"/>
                        <a:ea typeface="ＭＳ Ｐゴシック" charset="0"/>
                        <a:cs typeface="Courier New" panose="02070309020205020404" pitchFamily="49" charset="0"/>
                      </a:endParaRPr>
                    </a:p>
                  </a:txBody>
                  <a:tcPr marL="91429" marR="91429" marT="45717" marB="4571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Set of radio buttons</a:t>
                      </a:r>
                    </a:p>
                  </a:txBody>
                  <a:tcPr marL="91429" marR="91429" marT="45717" marB="45717"/>
                </a:tc>
                <a:extLst>
                  <a:ext uri="{0D108BD9-81ED-4DB2-BD59-A6C34878D82A}">
                    <a16:rowId xmlns="" xmlns:a16="http://schemas.microsoft.com/office/drawing/2014/main" val="10003"/>
                  </a:ext>
                </a:extLst>
              </a:tr>
              <a:tr h="418839">
                <a:tc>
                  <a:txBody>
                    <a:bodyPr/>
                    <a:lstStyle/>
                    <a:p>
                      <a:r>
                        <a:rPr lang="en-US" sz="1400" b="1" i="1" dirty="0" smtClean="0"/>
                        <a:t>"check"</a:t>
                      </a:r>
                      <a:endParaRPr lang="en-US" sz="1400" b="1" i="1" dirty="0"/>
                    </a:p>
                  </a:txBody>
                  <a:tcPr marL="91429" marR="91429" marT="45717" marB="4571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Courier New" panose="02070309020205020404" pitchFamily="49" charset="0"/>
                          <a:ea typeface="ＭＳ Ｐゴシック" charset="0"/>
                          <a:cs typeface="Courier New" panose="02070309020205020404" pitchFamily="49" charset="0"/>
                        </a:rPr>
                        <a:t>scalar </a:t>
                      </a:r>
                      <a:r>
                        <a:rPr lang="en-US" sz="1200" kern="1200" dirty="0" err="1" smtClean="0">
                          <a:solidFill>
                            <a:schemeClr val="tx1"/>
                          </a:solidFill>
                          <a:latin typeface="Courier New" panose="02070309020205020404" pitchFamily="49" charset="0"/>
                          <a:ea typeface="ＭＳ Ｐゴシック" charset="0"/>
                          <a:cs typeface="Courier New" panose="02070309020205020404" pitchFamily="49" charset="0"/>
                        </a:rPr>
                        <a:t>ioscalar</a:t>
                      </a:r>
                      <a:r>
                        <a:rPr lang="en-US" sz="1200" kern="1200" dirty="0" smtClean="0">
                          <a:solidFill>
                            <a:schemeClr val="tx1"/>
                          </a:solidFill>
                          <a:latin typeface="Courier New" panose="02070309020205020404" pitchFamily="49" charset="0"/>
                          <a:ea typeface="ＭＳ Ｐゴシック" charset="0"/>
                          <a:cs typeface="Courier New" panose="02070309020205020404" pitchFamily="49" charset="0"/>
                        </a:rPr>
                        <a:t>, string</a:t>
                      </a:r>
                      <a:r>
                        <a:rPr lang="en-US" sz="1200" kern="1200" baseline="0" dirty="0" smtClean="0">
                          <a:solidFill>
                            <a:schemeClr val="tx1"/>
                          </a:solidFill>
                          <a:latin typeface="Courier New" panose="02070309020205020404" pitchFamily="49" charset="0"/>
                          <a:ea typeface="ＭＳ Ｐゴシック" charset="0"/>
                          <a:cs typeface="Courier New" panose="02070309020205020404" pitchFamily="49" charset="0"/>
                        </a:rPr>
                        <a:t> prompt</a:t>
                      </a:r>
                      <a:endParaRPr lang="en-US" sz="1200" kern="1200" dirty="0" smtClean="0">
                        <a:solidFill>
                          <a:schemeClr val="tx1"/>
                        </a:solidFill>
                        <a:latin typeface="Courier New" panose="02070309020205020404" pitchFamily="49" charset="0"/>
                        <a:ea typeface="ＭＳ Ｐゴシック" charset="0"/>
                        <a:cs typeface="Courier New" panose="02070309020205020404" pitchFamily="49" charset="0"/>
                      </a:endParaRPr>
                    </a:p>
                  </a:txBody>
                  <a:tcPr marL="91429" marR="91429" marT="45717" marB="4571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Single check box</a:t>
                      </a:r>
                    </a:p>
                  </a:txBody>
                  <a:tcPr marL="91429" marR="91429" marT="45717" marB="45717"/>
                </a:tc>
                <a:extLst>
                  <a:ext uri="{0D108BD9-81ED-4DB2-BD59-A6C34878D82A}">
                    <a16:rowId xmlns="" xmlns:a16="http://schemas.microsoft.com/office/drawing/2014/main" val="10004"/>
                  </a:ext>
                </a:extLst>
              </a:tr>
              <a:tr h="418839">
                <a:tc>
                  <a:txBody>
                    <a:bodyPr/>
                    <a:lstStyle/>
                    <a:p>
                      <a:r>
                        <a:rPr lang="en-US" sz="1400" b="1" i="1" dirty="0" smtClean="0"/>
                        <a:t>"caption"</a:t>
                      </a:r>
                      <a:endParaRPr lang="en-US" sz="1400" b="1" i="1" dirty="0"/>
                    </a:p>
                  </a:txBody>
                  <a:tcPr marL="91429" marR="91429" marT="45717" marB="4571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Courier New" panose="02070309020205020404" pitchFamily="49" charset="0"/>
                          <a:ea typeface="ＭＳ Ｐゴシック" charset="0"/>
                          <a:cs typeface="Courier New" panose="02070309020205020404" pitchFamily="49" charset="0"/>
                        </a:rPr>
                        <a:t>string caption</a:t>
                      </a:r>
                    </a:p>
                  </a:txBody>
                  <a:tcPr marL="91429" marR="91429" marT="45717" marB="4571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Dialog title</a:t>
                      </a:r>
                    </a:p>
                  </a:txBody>
                  <a:tcPr marL="91429" marR="91429" marT="45717" marB="45717"/>
                </a:tc>
                <a:extLst>
                  <a:ext uri="{0D108BD9-81ED-4DB2-BD59-A6C34878D82A}">
                    <a16:rowId xmlns="" xmlns:a16="http://schemas.microsoft.com/office/drawing/2014/main" val="10005"/>
                  </a:ext>
                </a:extLst>
              </a:tr>
              <a:tr h="418839">
                <a:tc>
                  <a:txBody>
                    <a:bodyPr/>
                    <a:lstStyle/>
                    <a:p>
                      <a:r>
                        <a:rPr lang="en-US" sz="1400" b="1" i="1" dirty="0" smtClean="0"/>
                        <a:t>"button"</a:t>
                      </a:r>
                      <a:endParaRPr lang="en-US" sz="1400" b="1" i="1" dirty="0"/>
                    </a:p>
                  </a:txBody>
                  <a:tcPr marL="91429" marR="91429" marT="45717" marB="4571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Courier New" panose="02070309020205020404" pitchFamily="49" charset="0"/>
                          <a:ea typeface="ＭＳ Ｐゴシック" charset="0"/>
                          <a:cs typeface="Courier New" panose="02070309020205020404" pitchFamily="49" charset="0"/>
                        </a:rPr>
                        <a:t>string </a:t>
                      </a:r>
                      <a:r>
                        <a:rPr lang="en-US" sz="1200" kern="1200" dirty="0" err="1" smtClean="0">
                          <a:solidFill>
                            <a:schemeClr val="tx1"/>
                          </a:solidFill>
                          <a:latin typeface="Courier New" panose="02070309020205020404" pitchFamily="49" charset="0"/>
                          <a:ea typeface="ＭＳ Ｐゴシック" charset="0"/>
                          <a:cs typeface="Courier New" panose="02070309020205020404" pitchFamily="49" charset="0"/>
                        </a:rPr>
                        <a:t>buttontext</a:t>
                      </a:r>
                      <a:endParaRPr lang="en-US" sz="1200" kern="1200" dirty="0" smtClean="0">
                        <a:solidFill>
                          <a:schemeClr val="tx1"/>
                        </a:solidFill>
                        <a:latin typeface="Courier New" panose="02070309020205020404" pitchFamily="49" charset="0"/>
                        <a:ea typeface="ＭＳ Ｐゴシック" charset="0"/>
                        <a:cs typeface="Courier New" panose="02070309020205020404" pitchFamily="49" charset="0"/>
                      </a:endParaRPr>
                    </a:p>
                  </a:txBody>
                  <a:tcPr marL="91429" marR="91429" marT="45717" marB="4571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Custom button</a:t>
                      </a:r>
                    </a:p>
                  </a:txBody>
                  <a:tcPr marL="91429" marR="91429" marT="45717" marB="45717"/>
                </a:tc>
                <a:extLst>
                  <a:ext uri="{0D108BD9-81ED-4DB2-BD59-A6C34878D82A}">
                    <a16:rowId xmlns="" xmlns:a16="http://schemas.microsoft.com/office/drawing/2014/main" val="10006"/>
                  </a:ext>
                </a:extLst>
              </a:tr>
            </a:tbl>
          </a:graphicData>
        </a:graphic>
      </p:graphicFrame>
    </p:spTree>
    <p:extLst>
      <p:ext uri="{BB962C8B-B14F-4D97-AF65-F5344CB8AC3E}">
        <p14:creationId xmlns:p14="http://schemas.microsoft.com/office/powerpoint/2010/main" val="2466607969"/>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p:txBody>
          <a:bodyPr/>
          <a:lstStyle/>
          <a:p>
            <a:pPr marL="0" indent="0">
              <a:buFont typeface="Times" panose="02020603050405020304" pitchFamily="18" charset="0"/>
              <a:buNone/>
            </a:pPr>
            <a:endParaRPr lang="en-US" dirty="0" smtClean="0">
              <a:ea typeface="ＭＳ Ｐゴシック" panose="020B0600070205080204" pitchFamily="34" charset="-128"/>
            </a:endParaRPr>
          </a:p>
          <a:p>
            <a:pPr marL="0" indent="0">
              <a:buFont typeface="Times" panose="02020603050405020304" pitchFamily="18" charset="0"/>
              <a:buNone/>
            </a:pPr>
            <a:endParaRPr lang="en-US" dirty="0" smtClean="0">
              <a:ea typeface="ＭＳ Ｐゴシック" panose="020B0600070205080204" pitchFamily="34" charset="-128"/>
            </a:endParaRPr>
          </a:p>
          <a:p>
            <a:pPr marL="0" indent="0">
              <a:buFont typeface="Times" panose="02020603050405020304" pitchFamily="18" charset="0"/>
              <a:buNone/>
            </a:pPr>
            <a:endParaRPr lang="en-US" dirty="0" smtClean="0">
              <a:ea typeface="ＭＳ Ｐゴシック" panose="020B0600070205080204" pitchFamily="34" charset="-128"/>
            </a:endParaRPr>
          </a:p>
          <a:p>
            <a:pPr marL="0" indent="0" algn="ctr">
              <a:buFont typeface="Times" panose="02020603050405020304" pitchFamily="18" charset="0"/>
              <a:buNone/>
            </a:pPr>
            <a:r>
              <a:rPr lang="en-US" sz="3200" b="1" dirty="0" smtClean="0">
                <a:solidFill>
                  <a:schemeClr val="accent1"/>
                </a:solidFill>
                <a:ea typeface="ＭＳ Ｐゴシック" panose="020B0600070205080204" pitchFamily="34" charset="-128"/>
              </a:rPr>
              <a:t>EViews Add-ins</a:t>
            </a:r>
          </a:p>
        </p:txBody>
      </p:sp>
      <p:sp>
        <p:nvSpPr>
          <p:cNvPr id="512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panose="020B0604020202020204" pitchFamily="34" charset="0"/>
                <a:ea typeface="ＭＳ Ｐゴシック" panose="020B0600070205080204" pitchFamily="34" charset="-128"/>
              </a:defRPr>
            </a:lvl1pPr>
            <a:lvl2pPr marL="742950" indent="-285750">
              <a:defRPr sz="1000">
                <a:solidFill>
                  <a:schemeClr val="tx1"/>
                </a:solidFill>
                <a:latin typeface="Arial" panose="020B0604020202020204" pitchFamily="34" charset="0"/>
                <a:ea typeface="ＭＳ Ｐゴシック" panose="020B0600070205080204" pitchFamily="34" charset="-128"/>
              </a:defRPr>
            </a:lvl2pPr>
            <a:lvl3pPr marL="1143000" indent="-228600">
              <a:defRPr sz="1000">
                <a:solidFill>
                  <a:schemeClr val="tx1"/>
                </a:solidFill>
                <a:latin typeface="Arial" panose="020B0604020202020204" pitchFamily="34" charset="0"/>
                <a:ea typeface="ＭＳ Ｐゴシック" panose="020B0600070205080204" pitchFamily="34" charset="-128"/>
              </a:defRPr>
            </a:lvl3pPr>
            <a:lvl4pPr marL="1600200" indent="-228600">
              <a:defRPr sz="1000">
                <a:solidFill>
                  <a:schemeClr val="tx1"/>
                </a:solidFill>
                <a:latin typeface="Arial" panose="020B0604020202020204" pitchFamily="34" charset="0"/>
                <a:ea typeface="ＭＳ Ｐゴシック" panose="020B0600070205080204" pitchFamily="34" charset="-128"/>
              </a:defRPr>
            </a:lvl4pPr>
            <a:lvl5pPr marL="2057400" indent="-228600">
              <a:defRPr sz="1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fld id="{F589F1F9-8A3E-4CDB-9D65-F5D14F5B39F3}" type="slidenum">
              <a:rPr lang="en-US" sz="800" smtClean="0">
                <a:solidFill>
                  <a:srgbClr val="808080"/>
                </a:solidFill>
              </a:rPr>
              <a:pPr/>
              <a:t>79</a:t>
            </a:fld>
            <a:endParaRPr lang="en-US" sz="800">
              <a:solidFill>
                <a:srgbClr val="808080"/>
              </a:solidFill>
            </a:endParaRPr>
          </a:p>
        </p:txBody>
      </p:sp>
    </p:spTree>
    <p:extLst>
      <p:ext uri="{BB962C8B-B14F-4D97-AF65-F5344CB8AC3E}">
        <p14:creationId xmlns:p14="http://schemas.microsoft.com/office/powerpoint/2010/main" val="207740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EViews Commands: Object Creation</a:t>
            </a:r>
            <a:endParaRPr lang="en-US" dirty="0"/>
          </a:p>
        </p:txBody>
      </p:sp>
      <p:sp>
        <p:nvSpPr>
          <p:cNvPr id="3" name="Content Placeholder 2"/>
          <p:cNvSpPr>
            <a:spLocks noGrp="1"/>
          </p:cNvSpPr>
          <p:nvPr>
            <p:ph idx="1"/>
          </p:nvPr>
        </p:nvSpPr>
        <p:spPr/>
        <p:txBody>
          <a:bodyPr/>
          <a:lstStyle/>
          <a:p>
            <a:pPr marL="0" indent="0">
              <a:buNone/>
            </a:pPr>
            <a:r>
              <a:rPr lang="en-US" dirty="0" smtClean="0"/>
              <a:t>Object creation commands (often called object declaration commands) are used to create new objects in the current workfile. The commands are, generally, simply the type of object, followed by the name of the new object:</a:t>
            </a:r>
            <a:br>
              <a:rPr lang="en-US" dirty="0" smtClean="0"/>
            </a:br>
            <a:endParaRPr lang="en-US" dirty="0" smtClean="0"/>
          </a:p>
          <a:p>
            <a:r>
              <a:rPr lang="en-US" dirty="0" smtClean="0">
                <a:solidFill>
                  <a:schemeClr val="tx1"/>
                </a:solidFill>
                <a:latin typeface="Courier New" panose="02070309020205020404" pitchFamily="49" charset="0"/>
                <a:cs typeface="Courier New" panose="02070309020205020404" pitchFamily="49" charset="0"/>
              </a:rPr>
              <a:t>series </a:t>
            </a:r>
            <a:r>
              <a:rPr lang="en-US" dirty="0">
                <a:solidFill>
                  <a:schemeClr val="tx1"/>
                </a:solidFill>
                <a:latin typeface="Courier New" panose="02070309020205020404" pitchFamily="49" charset="0"/>
                <a:cs typeface="Courier New" panose="02070309020205020404" pitchFamily="49" charset="0"/>
              </a:rPr>
              <a:t>x </a:t>
            </a:r>
            <a:r>
              <a:rPr lang="en-US" dirty="0" smtClean="0"/>
              <a:t>– create a new series called "X".</a:t>
            </a:r>
          </a:p>
          <a:p>
            <a:r>
              <a:rPr lang="en-US" dirty="0" smtClean="0">
                <a:solidFill>
                  <a:schemeClr val="tx1"/>
                </a:solidFill>
                <a:latin typeface="Courier New" panose="02070309020205020404" pitchFamily="49" charset="0"/>
                <a:cs typeface="Courier New" panose="02070309020205020404" pitchFamily="49" charset="0"/>
              </a:rPr>
              <a:t>equation </a:t>
            </a:r>
            <a:r>
              <a:rPr lang="en-US" dirty="0">
                <a:solidFill>
                  <a:schemeClr val="tx1"/>
                </a:solidFill>
                <a:latin typeface="Courier New" panose="02070309020205020404" pitchFamily="49" charset="0"/>
                <a:cs typeface="Courier New" panose="02070309020205020404" pitchFamily="49" charset="0"/>
              </a:rPr>
              <a:t>eq1 </a:t>
            </a:r>
            <a:r>
              <a:rPr lang="en-US" dirty="0" smtClean="0"/>
              <a:t>– create a new equation called "EQ1".</a:t>
            </a:r>
          </a:p>
          <a:p>
            <a:r>
              <a:rPr lang="en-US" dirty="0" smtClean="0">
                <a:solidFill>
                  <a:schemeClr val="tx1"/>
                </a:solidFill>
                <a:latin typeface="Courier New" panose="02070309020205020404" pitchFamily="49" charset="0"/>
                <a:cs typeface="Courier New" panose="02070309020205020404" pitchFamily="49" charset="0"/>
              </a:rPr>
              <a:t>group </a:t>
            </a:r>
            <a:r>
              <a:rPr lang="en-US" dirty="0">
                <a:solidFill>
                  <a:schemeClr val="tx1"/>
                </a:solidFill>
                <a:latin typeface="Courier New" panose="02070309020205020404" pitchFamily="49" charset="0"/>
                <a:cs typeface="Courier New" panose="02070309020205020404" pitchFamily="49" charset="0"/>
              </a:rPr>
              <a:t>g </a:t>
            </a:r>
            <a:r>
              <a:rPr lang="en-US" dirty="0" smtClean="0"/>
              <a:t>– create a new group called "G".</a:t>
            </a:r>
            <a:br>
              <a:rPr lang="en-US" dirty="0" smtClean="0"/>
            </a:br>
            <a:endParaRPr lang="en-US" dirty="0" smtClean="0"/>
          </a:p>
        </p:txBody>
      </p:sp>
      <p:sp>
        <p:nvSpPr>
          <p:cNvPr id="4" name="Slide Number Placeholder 3"/>
          <p:cNvSpPr>
            <a:spLocks noGrp="1"/>
          </p:cNvSpPr>
          <p:nvPr>
            <p:ph type="sldNum" sz="quarter" idx="10"/>
          </p:nvPr>
        </p:nvSpPr>
        <p:spPr/>
        <p:txBody>
          <a:bodyPr/>
          <a:lstStyle/>
          <a:p>
            <a:fld id="{DE4978D9-A63E-4DC7-83AE-9A1040DEDC2E}" type="slidenum">
              <a:rPr lang="en-US" smtClean="0"/>
              <a:pPr/>
              <a:t>8</a:t>
            </a:fld>
            <a:endParaRPr lang="en-US"/>
          </a:p>
        </p:txBody>
      </p:sp>
    </p:spTree>
    <p:extLst>
      <p:ext uri="{BB962C8B-B14F-4D97-AF65-F5344CB8AC3E}">
        <p14:creationId xmlns:p14="http://schemas.microsoft.com/office/powerpoint/2010/main" val="2374670356"/>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r>
              <a:rPr lang="en-US" dirty="0" smtClean="0"/>
              <a:t>EViews Add-ins</a:t>
            </a:r>
          </a:p>
        </p:txBody>
      </p:sp>
      <p:sp>
        <p:nvSpPr>
          <p:cNvPr id="4100" name="Rectangle 3"/>
          <p:cNvSpPr>
            <a:spLocks noGrp="1" noChangeArrowheads="1"/>
          </p:cNvSpPr>
          <p:nvPr>
            <p:ph idx="1"/>
          </p:nvPr>
        </p:nvSpPr>
        <p:spPr>
          <a:xfrm>
            <a:off x="227013" y="1446213"/>
            <a:ext cx="8537575" cy="4748212"/>
          </a:xfrm>
        </p:spPr>
        <p:txBody>
          <a:bodyPr/>
          <a:lstStyle/>
          <a:p>
            <a:pPr marL="0" indent="0">
              <a:buNone/>
            </a:pPr>
            <a:r>
              <a:rPr lang="en-US" dirty="0" smtClean="0"/>
              <a:t>EViews Add-ins are ways of extending the features available in EViews via the menu system, or via the command language. </a:t>
            </a:r>
          </a:p>
          <a:p>
            <a:pPr marL="0" indent="0">
              <a:buNone/>
            </a:pPr>
            <a:endParaRPr lang="en-US" dirty="0"/>
          </a:p>
          <a:p>
            <a:pPr marL="0" indent="0">
              <a:buNone/>
            </a:pPr>
            <a:r>
              <a:rPr lang="en-US" dirty="0" smtClean="0"/>
              <a:t>A number of Add-ins are available to download by clicking on the Add-ins menu.</a:t>
            </a:r>
          </a:p>
          <a:p>
            <a:pPr marL="0" indent="0">
              <a:buNone/>
            </a:pPr>
            <a:endParaRPr lang="en-US" dirty="0"/>
          </a:p>
          <a:p>
            <a:pPr marL="0" indent="0">
              <a:buNone/>
            </a:pPr>
            <a:r>
              <a:rPr lang="en-US" dirty="0" smtClean="0"/>
              <a:t>However, the most important thing about Add-ins (at least for this class) is that Add-ins are really nothing more than EViews programs.</a:t>
            </a:r>
          </a:p>
          <a:p>
            <a:pPr marL="0" indent="0">
              <a:buNone/>
            </a:pPr>
            <a:endParaRPr lang="en-US" dirty="0"/>
          </a:p>
          <a:p>
            <a:pPr marL="0" indent="0">
              <a:buNone/>
            </a:pPr>
            <a:r>
              <a:rPr lang="en-US" dirty="0" smtClean="0"/>
              <a:t>Any program you write can be turned into an EViews Add-in, simply by using the Manage Add-ins menu item.</a:t>
            </a:r>
          </a:p>
        </p:txBody>
      </p:sp>
      <p:sp>
        <p:nvSpPr>
          <p:cNvPr id="4098" name="Slide Number Placeholder 3"/>
          <p:cNvSpPr>
            <a:spLocks noGrp="1"/>
          </p:cNvSpPr>
          <p:nvPr>
            <p:ph type="sldNum" sz="quarter" idx="10"/>
          </p:nvPr>
        </p:nvSpPr>
        <p:spPr/>
        <p:txBody>
          <a:bodyPr/>
          <a:lstStyle>
            <a:lvl1pPr>
              <a:defRPr sz="1000">
                <a:solidFill>
                  <a:schemeClr val="tx1"/>
                </a:solidFill>
                <a:latin typeface="Arial" panose="020B0604020202020204" pitchFamily="34" charset="0"/>
                <a:ea typeface="ＭＳ Ｐゴシック" panose="020B0600070205080204" pitchFamily="34" charset="-128"/>
              </a:defRPr>
            </a:lvl1pPr>
            <a:lvl2pPr marL="742950" indent="-285750">
              <a:defRPr sz="1000">
                <a:solidFill>
                  <a:schemeClr val="tx1"/>
                </a:solidFill>
                <a:latin typeface="Arial" panose="020B0604020202020204" pitchFamily="34" charset="0"/>
                <a:ea typeface="ＭＳ Ｐゴシック" panose="020B0600070205080204" pitchFamily="34" charset="-128"/>
              </a:defRPr>
            </a:lvl2pPr>
            <a:lvl3pPr marL="1143000" indent="-228600">
              <a:defRPr sz="1000">
                <a:solidFill>
                  <a:schemeClr val="tx1"/>
                </a:solidFill>
                <a:latin typeface="Arial" panose="020B0604020202020204" pitchFamily="34" charset="0"/>
                <a:ea typeface="ＭＳ Ｐゴシック" panose="020B0600070205080204" pitchFamily="34" charset="-128"/>
              </a:defRPr>
            </a:lvl3pPr>
            <a:lvl4pPr marL="1600200" indent="-228600">
              <a:defRPr sz="1000">
                <a:solidFill>
                  <a:schemeClr val="tx1"/>
                </a:solidFill>
                <a:latin typeface="Arial" panose="020B0604020202020204" pitchFamily="34" charset="0"/>
                <a:ea typeface="ＭＳ Ｐゴシック" panose="020B0600070205080204" pitchFamily="34" charset="-128"/>
              </a:defRPr>
            </a:lvl4pPr>
            <a:lvl5pPr marL="2057400" indent="-228600">
              <a:defRPr sz="1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fld id="{8F6D7496-93FE-4396-809E-D9F3F4F497CC}" type="slidenum">
              <a:rPr lang="en-US" smtClean="0"/>
              <a:pPr/>
              <a:t>80</a:t>
            </a:fld>
            <a:endParaRPr lang="en-US"/>
          </a:p>
        </p:txBody>
      </p:sp>
    </p:spTree>
    <p:extLst>
      <p:ext uri="{BB962C8B-B14F-4D97-AF65-F5344CB8AC3E}">
        <p14:creationId xmlns:p14="http://schemas.microsoft.com/office/powerpoint/2010/main" val="3112988778"/>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r>
              <a:rPr lang="en-US" dirty="0" smtClean="0"/>
              <a:t>Adding Add-ins</a:t>
            </a:r>
          </a:p>
        </p:txBody>
      </p:sp>
      <p:sp>
        <p:nvSpPr>
          <p:cNvPr id="4100" name="Rectangle 3"/>
          <p:cNvSpPr>
            <a:spLocks noGrp="1" noChangeArrowheads="1"/>
          </p:cNvSpPr>
          <p:nvPr>
            <p:ph idx="1"/>
          </p:nvPr>
        </p:nvSpPr>
        <p:spPr>
          <a:xfrm>
            <a:off x="227013" y="1446213"/>
            <a:ext cx="8537575" cy="4748212"/>
          </a:xfrm>
        </p:spPr>
        <p:txBody>
          <a:bodyPr/>
          <a:lstStyle/>
          <a:p>
            <a:pPr marL="0" indent="0">
              <a:buNone/>
            </a:pPr>
            <a:r>
              <a:rPr lang="en-US" dirty="0" smtClean="0"/>
              <a:t>When you add an Add-in to your copy of EViews, you may specify whether the Add-in is available via the menu system, via a command, or both.</a:t>
            </a:r>
          </a:p>
          <a:p>
            <a:pPr marL="0" indent="0">
              <a:buNone/>
            </a:pPr>
            <a:endParaRPr lang="en-US" dirty="0"/>
          </a:p>
          <a:p>
            <a:pPr marL="0" indent="0">
              <a:buNone/>
            </a:pPr>
            <a:r>
              <a:rPr lang="en-US" dirty="0" smtClean="0"/>
              <a:t>You may also choose whether to make your Add-in Global or Object-specific. </a:t>
            </a:r>
          </a:p>
          <a:p>
            <a:pPr marL="0" indent="0">
              <a:buNone/>
            </a:pPr>
            <a:endParaRPr lang="en-US" dirty="0" smtClean="0"/>
          </a:p>
          <a:p>
            <a:pPr marL="0" indent="0">
              <a:buNone/>
            </a:pPr>
            <a:r>
              <a:rPr lang="en-US" dirty="0" smtClean="0"/>
              <a:t>Global add-ins are available at all times, and always appear in the Add-ins menu. Object-specific add-ins only appear in the Add-ins menu when an object of that type is open. </a:t>
            </a:r>
            <a:endParaRPr lang="en-US" dirty="0"/>
          </a:p>
          <a:p>
            <a:pPr marL="0" indent="0">
              <a:buNone/>
            </a:pPr>
            <a:endParaRPr lang="en-US" dirty="0" smtClean="0"/>
          </a:p>
        </p:txBody>
      </p:sp>
      <p:sp>
        <p:nvSpPr>
          <p:cNvPr id="4098" name="Slide Number Placeholder 3"/>
          <p:cNvSpPr>
            <a:spLocks noGrp="1"/>
          </p:cNvSpPr>
          <p:nvPr>
            <p:ph type="sldNum" sz="quarter" idx="10"/>
          </p:nvPr>
        </p:nvSpPr>
        <p:spPr/>
        <p:txBody>
          <a:bodyPr/>
          <a:lstStyle>
            <a:lvl1pPr>
              <a:defRPr sz="1000">
                <a:solidFill>
                  <a:schemeClr val="tx1"/>
                </a:solidFill>
                <a:latin typeface="Arial" panose="020B0604020202020204" pitchFamily="34" charset="0"/>
                <a:ea typeface="ＭＳ Ｐゴシック" panose="020B0600070205080204" pitchFamily="34" charset="-128"/>
              </a:defRPr>
            </a:lvl1pPr>
            <a:lvl2pPr marL="742950" indent="-285750">
              <a:defRPr sz="1000">
                <a:solidFill>
                  <a:schemeClr val="tx1"/>
                </a:solidFill>
                <a:latin typeface="Arial" panose="020B0604020202020204" pitchFamily="34" charset="0"/>
                <a:ea typeface="ＭＳ Ｐゴシック" panose="020B0600070205080204" pitchFamily="34" charset="-128"/>
              </a:defRPr>
            </a:lvl2pPr>
            <a:lvl3pPr marL="1143000" indent="-228600">
              <a:defRPr sz="1000">
                <a:solidFill>
                  <a:schemeClr val="tx1"/>
                </a:solidFill>
                <a:latin typeface="Arial" panose="020B0604020202020204" pitchFamily="34" charset="0"/>
                <a:ea typeface="ＭＳ Ｐゴシック" panose="020B0600070205080204" pitchFamily="34" charset="-128"/>
              </a:defRPr>
            </a:lvl3pPr>
            <a:lvl4pPr marL="1600200" indent="-228600">
              <a:defRPr sz="1000">
                <a:solidFill>
                  <a:schemeClr val="tx1"/>
                </a:solidFill>
                <a:latin typeface="Arial" panose="020B0604020202020204" pitchFamily="34" charset="0"/>
                <a:ea typeface="ＭＳ Ｐゴシック" panose="020B0600070205080204" pitchFamily="34" charset="-128"/>
              </a:defRPr>
            </a:lvl4pPr>
            <a:lvl5pPr marL="2057400" indent="-228600">
              <a:defRPr sz="1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fld id="{8F6D7496-93FE-4396-809E-D9F3F4F497CC}" type="slidenum">
              <a:rPr lang="en-US" smtClean="0"/>
              <a:pPr/>
              <a:t>81</a:t>
            </a:fld>
            <a:endParaRPr lang="en-US"/>
          </a:p>
        </p:txBody>
      </p:sp>
    </p:spTree>
    <p:extLst>
      <p:ext uri="{BB962C8B-B14F-4D97-AF65-F5344CB8AC3E}">
        <p14:creationId xmlns:p14="http://schemas.microsoft.com/office/powerpoint/2010/main" val="1796576594"/>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r>
              <a:rPr lang="en-US" smtClean="0"/>
              <a:t>addin</a:t>
            </a:r>
            <a:endParaRPr lang="en-US" dirty="0" smtClean="0"/>
          </a:p>
        </p:txBody>
      </p:sp>
      <p:sp>
        <p:nvSpPr>
          <p:cNvPr id="4100" name="Rectangle 3"/>
          <p:cNvSpPr>
            <a:spLocks noGrp="1" noChangeArrowheads="1"/>
          </p:cNvSpPr>
          <p:nvPr>
            <p:ph idx="1"/>
          </p:nvPr>
        </p:nvSpPr>
        <p:spPr>
          <a:xfrm>
            <a:off x="227013" y="1446213"/>
            <a:ext cx="8537575" cy="4748212"/>
          </a:xfrm>
        </p:spPr>
        <p:txBody>
          <a:bodyPr/>
          <a:lstStyle/>
          <a:p>
            <a:pPr marL="0" indent="0">
              <a:buNone/>
            </a:pPr>
            <a:r>
              <a:rPr lang="en-US" dirty="0" smtClean="0"/>
              <a:t>Rather than using the menu system to register/add an Add-in, you may add one via the </a:t>
            </a:r>
            <a:r>
              <a:rPr lang="en-US" dirty="0" err="1" smtClean="0">
                <a:solidFill>
                  <a:schemeClr val="tx1"/>
                </a:solidFill>
                <a:latin typeface="Courier New" panose="02070309020205020404" pitchFamily="49" charset="0"/>
                <a:cs typeface="Courier New" panose="02070309020205020404" pitchFamily="49" charset="0"/>
              </a:rPr>
              <a:t>addin</a:t>
            </a:r>
            <a:r>
              <a:rPr lang="en-US" dirty="0" smtClean="0">
                <a:solidFill>
                  <a:schemeClr val="tx1"/>
                </a:solidFill>
                <a:latin typeface="Courier New" panose="02070309020205020404" pitchFamily="49" charset="0"/>
                <a:cs typeface="Courier New" panose="02070309020205020404" pitchFamily="49" charset="0"/>
              </a:rPr>
              <a:t> </a:t>
            </a:r>
            <a:r>
              <a:rPr lang="en-US" dirty="0" smtClean="0"/>
              <a:t>command. The syntax is:</a:t>
            </a:r>
          </a:p>
          <a:p>
            <a:pPr marL="0" indent="0">
              <a:buNone/>
            </a:pPr>
            <a:r>
              <a:rPr lang="en-US" dirty="0" err="1" smtClean="0">
                <a:solidFill>
                  <a:schemeClr val="tx1"/>
                </a:solidFill>
                <a:latin typeface="Courier New" panose="02070309020205020404" pitchFamily="49" charset="0"/>
                <a:cs typeface="Courier New" panose="02070309020205020404" pitchFamily="49" charset="0"/>
              </a:rPr>
              <a:t>addin</a:t>
            </a:r>
            <a:r>
              <a:rPr lang="en-US" dirty="0" smtClean="0">
                <a:solidFill>
                  <a:schemeClr val="tx1"/>
                </a:solidFill>
                <a:latin typeface="Courier New" panose="02070309020205020404" pitchFamily="49" charset="0"/>
                <a:cs typeface="Courier New" panose="02070309020205020404" pitchFamily="49" charset="0"/>
              </a:rPr>
              <a:t>(type=</a:t>
            </a:r>
            <a:r>
              <a:rPr lang="en-US" i="1" dirty="0" smtClean="0">
                <a:solidFill>
                  <a:schemeClr val="tx1"/>
                </a:solidFill>
                <a:latin typeface="Courier New" panose="02070309020205020404" pitchFamily="49" charset="0"/>
                <a:cs typeface="Courier New" panose="02070309020205020404" pitchFamily="49" charset="0"/>
              </a:rPr>
              <a:t>type</a:t>
            </a:r>
            <a:r>
              <a:rPr lang="en-US" dirty="0">
                <a:solidFill>
                  <a:schemeClr val="tx1"/>
                </a:solidFill>
                <a:latin typeface="Courier New" panose="02070309020205020404" pitchFamily="49" charset="0"/>
                <a:cs typeface="Courier New" panose="02070309020205020404" pitchFamily="49" charset="0"/>
              </a:rPr>
              <a:t>, docs=</a:t>
            </a:r>
            <a:r>
              <a:rPr lang="en-US" i="1" dirty="0" err="1">
                <a:solidFill>
                  <a:schemeClr val="tx1"/>
                </a:solidFill>
                <a:latin typeface="Courier New" panose="02070309020205020404" pitchFamily="49" charset="0"/>
                <a:cs typeface="Courier New" panose="02070309020205020404" pitchFamily="49" charset="0"/>
              </a:rPr>
              <a:t>docspath</a:t>
            </a:r>
            <a:r>
              <a:rPr lang="en-US" dirty="0">
                <a:solidFill>
                  <a:schemeClr val="tx1"/>
                </a:solidFill>
                <a:latin typeface="Courier New" panose="02070309020205020404" pitchFamily="49" charset="0"/>
                <a:cs typeface="Courier New" panose="02070309020205020404" pitchFamily="49" charset="0"/>
              </a:rPr>
              <a:t>, menu=</a:t>
            </a:r>
            <a:r>
              <a:rPr lang="en-US" i="1" dirty="0" err="1">
                <a:solidFill>
                  <a:schemeClr val="tx1"/>
                </a:solidFill>
                <a:latin typeface="Courier New" panose="02070309020205020404" pitchFamily="49" charset="0"/>
                <a:cs typeface="Courier New" panose="02070309020205020404" pitchFamily="49" charset="0"/>
              </a:rPr>
              <a:t>menutext</a:t>
            </a:r>
            <a:r>
              <a:rPr lang="en-US" dirty="0">
                <a:solidFill>
                  <a:schemeClr val="tx1"/>
                </a:solidFill>
                <a:latin typeface="Courier New" panose="02070309020205020404" pitchFamily="49" charset="0"/>
                <a:cs typeface="Courier New" panose="02070309020205020404" pitchFamily="49" charset="0"/>
              </a:rPr>
              <a:t>, proc=</a:t>
            </a:r>
            <a:r>
              <a:rPr lang="en-US" i="1" dirty="0" err="1">
                <a:solidFill>
                  <a:schemeClr val="tx1"/>
                </a:solidFill>
                <a:latin typeface="Courier New" panose="02070309020205020404" pitchFamily="49" charset="0"/>
                <a:cs typeface="Courier New" panose="02070309020205020404" pitchFamily="49" charset="0"/>
              </a:rPr>
              <a:t>proctext</a:t>
            </a:r>
            <a:r>
              <a:rPr lang="en-US" dirty="0">
                <a:solidFill>
                  <a:schemeClr val="tx1"/>
                </a:solidFill>
                <a:latin typeface="Courier New" panose="02070309020205020404" pitchFamily="49" charset="0"/>
                <a:cs typeface="Courier New" panose="02070309020205020404" pitchFamily="49" charset="0"/>
              </a:rPr>
              <a:t>) </a:t>
            </a:r>
            <a:r>
              <a:rPr lang="en-US" dirty="0" err="1">
                <a:solidFill>
                  <a:schemeClr val="tx1"/>
                </a:solidFill>
                <a:latin typeface="Courier New" panose="02070309020205020404" pitchFamily="49" charset="0"/>
                <a:cs typeface="Courier New" panose="02070309020205020404" pitchFamily="49" charset="0"/>
              </a:rPr>
              <a:t>programname</a:t>
            </a:r>
            <a:endParaRPr lang="en-US" dirty="0">
              <a:solidFill>
                <a:schemeClr val="tx1"/>
              </a:solidFill>
              <a:latin typeface="Courier New" panose="02070309020205020404" pitchFamily="49" charset="0"/>
              <a:cs typeface="Courier New" panose="02070309020205020404" pitchFamily="49" charset="0"/>
            </a:endParaRPr>
          </a:p>
          <a:p>
            <a:pPr marL="0" indent="0">
              <a:buNone/>
            </a:pPr>
            <a:r>
              <a:rPr lang="en-US" dirty="0" smtClean="0"/>
              <a:t>(There are other options also available – see the Command Reference entry for more details).</a:t>
            </a:r>
          </a:p>
          <a:p>
            <a:pPr marL="0" indent="0">
              <a:buNone/>
            </a:pPr>
            <a:endParaRPr lang="en-US" dirty="0"/>
          </a:p>
          <a:p>
            <a:pPr marL="0" indent="0">
              <a:buNone/>
            </a:pPr>
            <a:r>
              <a:rPr lang="en-US" i="1" dirty="0" smtClean="0"/>
              <a:t>Type</a:t>
            </a:r>
            <a:r>
              <a:rPr lang="en-US" dirty="0" smtClean="0"/>
              <a:t> should be the object type of the Add-in, or "Global" for a Global Add-in.</a:t>
            </a:r>
          </a:p>
          <a:p>
            <a:pPr marL="0" indent="0">
              <a:buNone/>
            </a:pPr>
            <a:r>
              <a:rPr lang="en-US" i="1" dirty="0" err="1" smtClean="0"/>
              <a:t>Docspath</a:t>
            </a:r>
            <a:r>
              <a:rPr lang="en-US" dirty="0" smtClean="0"/>
              <a:t> should be the full path and file name of any documentation accompanying the Add-in.</a:t>
            </a:r>
          </a:p>
          <a:p>
            <a:pPr marL="0" indent="0">
              <a:buNone/>
            </a:pPr>
            <a:r>
              <a:rPr lang="en-US" i="1" dirty="0" err="1" smtClean="0"/>
              <a:t>Menutext</a:t>
            </a:r>
            <a:r>
              <a:rPr lang="en-US" i="1" dirty="0" smtClean="0"/>
              <a:t> </a:t>
            </a:r>
            <a:r>
              <a:rPr lang="en-US" dirty="0" smtClean="0"/>
              <a:t>should be the text to add to the Add-ins menu (if any).</a:t>
            </a:r>
          </a:p>
          <a:p>
            <a:pPr marL="0" indent="0">
              <a:buNone/>
            </a:pPr>
            <a:r>
              <a:rPr lang="en-US" i="1" dirty="0" err="1" smtClean="0"/>
              <a:t>Proctext</a:t>
            </a:r>
            <a:r>
              <a:rPr lang="en-US" dirty="0" smtClean="0"/>
              <a:t> should be the command line given to the Add-in.</a:t>
            </a:r>
            <a:endParaRPr lang="en-US" i="1" dirty="0" smtClean="0"/>
          </a:p>
        </p:txBody>
      </p:sp>
      <p:sp>
        <p:nvSpPr>
          <p:cNvPr id="4098" name="Slide Number Placeholder 3"/>
          <p:cNvSpPr>
            <a:spLocks noGrp="1"/>
          </p:cNvSpPr>
          <p:nvPr>
            <p:ph type="sldNum" sz="quarter" idx="10"/>
          </p:nvPr>
        </p:nvSpPr>
        <p:spPr/>
        <p:txBody>
          <a:bodyPr/>
          <a:lstStyle>
            <a:lvl1pPr>
              <a:defRPr sz="1000">
                <a:solidFill>
                  <a:schemeClr val="tx1"/>
                </a:solidFill>
                <a:latin typeface="Arial" panose="020B0604020202020204" pitchFamily="34" charset="0"/>
                <a:ea typeface="ＭＳ Ｐゴシック" panose="020B0600070205080204" pitchFamily="34" charset="-128"/>
              </a:defRPr>
            </a:lvl1pPr>
            <a:lvl2pPr marL="742950" indent="-285750">
              <a:defRPr sz="1000">
                <a:solidFill>
                  <a:schemeClr val="tx1"/>
                </a:solidFill>
                <a:latin typeface="Arial" panose="020B0604020202020204" pitchFamily="34" charset="0"/>
                <a:ea typeface="ＭＳ Ｐゴシック" panose="020B0600070205080204" pitchFamily="34" charset="-128"/>
              </a:defRPr>
            </a:lvl2pPr>
            <a:lvl3pPr marL="1143000" indent="-228600">
              <a:defRPr sz="1000">
                <a:solidFill>
                  <a:schemeClr val="tx1"/>
                </a:solidFill>
                <a:latin typeface="Arial" panose="020B0604020202020204" pitchFamily="34" charset="0"/>
                <a:ea typeface="ＭＳ Ｐゴシック" panose="020B0600070205080204" pitchFamily="34" charset="-128"/>
              </a:defRPr>
            </a:lvl3pPr>
            <a:lvl4pPr marL="1600200" indent="-228600">
              <a:defRPr sz="1000">
                <a:solidFill>
                  <a:schemeClr val="tx1"/>
                </a:solidFill>
                <a:latin typeface="Arial" panose="020B0604020202020204" pitchFamily="34" charset="0"/>
                <a:ea typeface="ＭＳ Ｐゴシック" panose="020B0600070205080204" pitchFamily="34" charset="-128"/>
              </a:defRPr>
            </a:lvl4pPr>
            <a:lvl5pPr marL="2057400" indent="-228600">
              <a:defRPr sz="1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fld id="{8F6D7496-93FE-4396-809E-D9F3F4F497CC}" type="slidenum">
              <a:rPr lang="en-US" smtClean="0"/>
              <a:pPr/>
              <a:t>82</a:t>
            </a:fld>
            <a:endParaRPr lang="en-US"/>
          </a:p>
        </p:txBody>
      </p:sp>
    </p:spTree>
    <p:extLst>
      <p:ext uri="{BB962C8B-B14F-4D97-AF65-F5344CB8AC3E}">
        <p14:creationId xmlns:p14="http://schemas.microsoft.com/office/powerpoint/2010/main" val="4266756659"/>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r>
              <a:rPr lang="en-US" dirty="0" smtClean="0"/>
              <a:t>_this</a:t>
            </a:r>
          </a:p>
        </p:txBody>
      </p:sp>
      <p:sp>
        <p:nvSpPr>
          <p:cNvPr id="4100" name="Rectangle 3"/>
          <p:cNvSpPr>
            <a:spLocks noGrp="1" noChangeArrowheads="1"/>
          </p:cNvSpPr>
          <p:nvPr>
            <p:ph idx="1"/>
          </p:nvPr>
        </p:nvSpPr>
        <p:spPr>
          <a:xfrm>
            <a:off x="227013" y="1446213"/>
            <a:ext cx="8537575" cy="4748212"/>
          </a:xfrm>
        </p:spPr>
        <p:txBody>
          <a:bodyPr/>
          <a:lstStyle/>
          <a:p>
            <a:pPr marL="0" indent="0">
              <a:buNone/>
            </a:pPr>
            <a:r>
              <a:rPr lang="en-US" dirty="0" smtClean="0"/>
              <a:t>Object-specific Add-ins work on whatever object is currently open. An equation-specific Add-in might, for example, use the coefficient covariance matrix to perform a post-estimation diagnostic.</a:t>
            </a:r>
          </a:p>
          <a:p>
            <a:pPr marL="0" indent="0">
              <a:buNone/>
            </a:pPr>
            <a:endParaRPr lang="en-US" i="1" dirty="0"/>
          </a:p>
          <a:p>
            <a:pPr marL="0" indent="0">
              <a:buNone/>
            </a:pPr>
            <a:r>
              <a:rPr lang="en-US" dirty="0" smtClean="0"/>
              <a:t>The problem is that you probably won't know the name of the currently open object, so referencing the data-members, or accessing views and procs of the currently open object could be tricky.</a:t>
            </a:r>
          </a:p>
          <a:p>
            <a:pPr marL="0" indent="0">
              <a:buNone/>
            </a:pPr>
            <a:endParaRPr lang="en-US" dirty="0"/>
          </a:p>
        </p:txBody>
      </p:sp>
      <p:sp>
        <p:nvSpPr>
          <p:cNvPr id="4098" name="Slide Number Placeholder 3"/>
          <p:cNvSpPr>
            <a:spLocks noGrp="1"/>
          </p:cNvSpPr>
          <p:nvPr>
            <p:ph type="sldNum" sz="quarter" idx="10"/>
          </p:nvPr>
        </p:nvSpPr>
        <p:spPr/>
        <p:txBody>
          <a:bodyPr/>
          <a:lstStyle>
            <a:lvl1pPr>
              <a:defRPr sz="1000">
                <a:solidFill>
                  <a:schemeClr val="tx1"/>
                </a:solidFill>
                <a:latin typeface="Arial" panose="020B0604020202020204" pitchFamily="34" charset="0"/>
                <a:ea typeface="ＭＳ Ｐゴシック" panose="020B0600070205080204" pitchFamily="34" charset="-128"/>
              </a:defRPr>
            </a:lvl1pPr>
            <a:lvl2pPr marL="742950" indent="-285750">
              <a:defRPr sz="1000">
                <a:solidFill>
                  <a:schemeClr val="tx1"/>
                </a:solidFill>
                <a:latin typeface="Arial" panose="020B0604020202020204" pitchFamily="34" charset="0"/>
                <a:ea typeface="ＭＳ Ｐゴシック" panose="020B0600070205080204" pitchFamily="34" charset="-128"/>
              </a:defRPr>
            </a:lvl2pPr>
            <a:lvl3pPr marL="1143000" indent="-228600">
              <a:defRPr sz="1000">
                <a:solidFill>
                  <a:schemeClr val="tx1"/>
                </a:solidFill>
                <a:latin typeface="Arial" panose="020B0604020202020204" pitchFamily="34" charset="0"/>
                <a:ea typeface="ＭＳ Ｐゴシック" panose="020B0600070205080204" pitchFamily="34" charset="-128"/>
              </a:defRPr>
            </a:lvl3pPr>
            <a:lvl4pPr marL="1600200" indent="-228600">
              <a:defRPr sz="1000">
                <a:solidFill>
                  <a:schemeClr val="tx1"/>
                </a:solidFill>
                <a:latin typeface="Arial" panose="020B0604020202020204" pitchFamily="34" charset="0"/>
                <a:ea typeface="ＭＳ Ｐゴシック" panose="020B0600070205080204" pitchFamily="34" charset="-128"/>
              </a:defRPr>
            </a:lvl4pPr>
            <a:lvl5pPr marL="2057400" indent="-228600">
              <a:defRPr sz="1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fld id="{8F6D7496-93FE-4396-809E-D9F3F4F497CC}" type="slidenum">
              <a:rPr lang="en-US" smtClean="0"/>
              <a:pPr/>
              <a:t>83</a:t>
            </a:fld>
            <a:endParaRPr lang="en-US"/>
          </a:p>
        </p:txBody>
      </p:sp>
    </p:spTree>
    <p:extLst>
      <p:ext uri="{BB962C8B-B14F-4D97-AF65-F5344CB8AC3E}">
        <p14:creationId xmlns:p14="http://schemas.microsoft.com/office/powerpoint/2010/main" val="85940127"/>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r>
              <a:rPr lang="en-US" dirty="0" smtClean="0"/>
              <a:t>_this</a:t>
            </a:r>
          </a:p>
        </p:txBody>
      </p:sp>
      <p:sp>
        <p:nvSpPr>
          <p:cNvPr id="4100" name="Rectangle 3"/>
          <p:cNvSpPr>
            <a:spLocks noGrp="1" noChangeArrowheads="1"/>
          </p:cNvSpPr>
          <p:nvPr>
            <p:ph idx="1"/>
          </p:nvPr>
        </p:nvSpPr>
        <p:spPr>
          <a:xfrm>
            <a:off x="227013" y="1446213"/>
            <a:ext cx="8537575" cy="4748212"/>
          </a:xfrm>
        </p:spPr>
        <p:txBody>
          <a:bodyPr/>
          <a:lstStyle/>
          <a:p>
            <a:pPr marL="0" indent="0">
              <a:buNone/>
            </a:pPr>
            <a:r>
              <a:rPr lang="en-US" dirty="0" smtClean="0"/>
              <a:t>Thankfully, EViews provides the _this keyword. _this simply tells EViews that you want to work with the current open object.</a:t>
            </a:r>
          </a:p>
          <a:p>
            <a:pPr marL="0" indent="0">
              <a:buNone/>
            </a:pPr>
            <a:endParaRPr lang="en-US" dirty="0"/>
          </a:p>
          <a:p>
            <a:pPr marL="0" indent="0">
              <a:buNone/>
            </a:pPr>
            <a:r>
              <a:rPr lang="en-US" dirty="0" smtClean="0"/>
              <a:t>All of the object data members, procs and views are available by using _this rather than the object's name.</a:t>
            </a:r>
          </a:p>
          <a:p>
            <a:pPr marL="0" indent="0">
              <a:buNone/>
            </a:pPr>
            <a:endParaRPr lang="en-US" dirty="0"/>
          </a:p>
          <a:p>
            <a:pPr marL="0" indent="0">
              <a:buNone/>
            </a:pPr>
            <a:r>
              <a:rPr lang="en-US" dirty="0" smtClean="0"/>
              <a:t>Thus:</a:t>
            </a:r>
          </a:p>
          <a:p>
            <a:pPr marL="0" indent="0">
              <a:buNone/>
            </a:pPr>
            <a:r>
              <a:rPr lang="en-US" dirty="0">
                <a:solidFill>
                  <a:schemeClr val="tx1"/>
                </a:solidFill>
                <a:latin typeface="Courier New" panose="02070309020205020404" pitchFamily="49" charset="0"/>
                <a:cs typeface="Courier New" panose="02070309020205020404" pitchFamily="49" charset="0"/>
              </a:rPr>
              <a:t>_</a:t>
            </a:r>
            <a:r>
              <a:rPr lang="en-US" dirty="0" err="1">
                <a:solidFill>
                  <a:schemeClr val="tx1"/>
                </a:solidFill>
                <a:latin typeface="Courier New" panose="02070309020205020404" pitchFamily="49" charset="0"/>
                <a:cs typeface="Courier New" panose="02070309020205020404" pitchFamily="49" charset="0"/>
              </a:rPr>
              <a:t>this.hist</a:t>
            </a:r>
            <a:r>
              <a:rPr lang="en-US" dirty="0">
                <a:solidFill>
                  <a:schemeClr val="tx1"/>
                </a:solidFill>
                <a:latin typeface="Courier New" panose="02070309020205020404" pitchFamily="49" charset="0"/>
                <a:cs typeface="Courier New" panose="02070309020205020404" pitchFamily="49" charset="0"/>
              </a:rPr>
              <a:t>    </a:t>
            </a:r>
            <a:r>
              <a:rPr lang="en-US" dirty="0" smtClean="0"/>
              <a:t>will show a histogram of the current open object (if the current open object is a series).</a:t>
            </a:r>
          </a:p>
          <a:p>
            <a:pPr marL="0" indent="0">
              <a:buNone/>
            </a:pPr>
            <a:r>
              <a:rPr lang="en-US" dirty="0">
                <a:solidFill>
                  <a:schemeClr val="tx1"/>
                </a:solidFill>
                <a:latin typeface="Courier New" panose="02070309020205020404" pitchFamily="49" charset="0"/>
                <a:cs typeface="Courier New" panose="02070309020205020404" pitchFamily="49" charset="0"/>
              </a:rPr>
              <a:t>_this.@</a:t>
            </a:r>
            <a:r>
              <a:rPr lang="en-US" dirty="0" err="1">
                <a:solidFill>
                  <a:schemeClr val="tx1"/>
                </a:solidFill>
                <a:latin typeface="Courier New" panose="02070309020205020404" pitchFamily="49" charset="0"/>
                <a:cs typeface="Courier New" panose="02070309020205020404" pitchFamily="49" charset="0"/>
              </a:rPr>
              <a:t>coefcov</a:t>
            </a:r>
            <a:r>
              <a:rPr lang="en-US" dirty="0">
                <a:solidFill>
                  <a:schemeClr val="tx1"/>
                </a:solidFill>
                <a:latin typeface="Courier New" panose="02070309020205020404" pitchFamily="49" charset="0"/>
                <a:cs typeface="Courier New" panose="02070309020205020404" pitchFamily="49" charset="0"/>
              </a:rPr>
              <a:t>   </a:t>
            </a:r>
            <a:r>
              <a:rPr lang="en-US" dirty="0" smtClean="0"/>
              <a:t>will access the equation's coefficient covariance matrix (if the current open object is an equation).</a:t>
            </a:r>
          </a:p>
        </p:txBody>
      </p:sp>
      <p:sp>
        <p:nvSpPr>
          <p:cNvPr id="4098" name="Slide Number Placeholder 3"/>
          <p:cNvSpPr>
            <a:spLocks noGrp="1"/>
          </p:cNvSpPr>
          <p:nvPr>
            <p:ph type="sldNum" sz="quarter" idx="10"/>
          </p:nvPr>
        </p:nvSpPr>
        <p:spPr/>
        <p:txBody>
          <a:bodyPr/>
          <a:lstStyle>
            <a:lvl1pPr>
              <a:defRPr sz="1000">
                <a:solidFill>
                  <a:schemeClr val="tx1"/>
                </a:solidFill>
                <a:latin typeface="Arial" panose="020B0604020202020204" pitchFamily="34" charset="0"/>
                <a:ea typeface="ＭＳ Ｐゴシック" panose="020B0600070205080204" pitchFamily="34" charset="-128"/>
              </a:defRPr>
            </a:lvl1pPr>
            <a:lvl2pPr marL="742950" indent="-285750">
              <a:defRPr sz="1000">
                <a:solidFill>
                  <a:schemeClr val="tx1"/>
                </a:solidFill>
                <a:latin typeface="Arial" panose="020B0604020202020204" pitchFamily="34" charset="0"/>
                <a:ea typeface="ＭＳ Ｐゴシック" panose="020B0600070205080204" pitchFamily="34" charset="-128"/>
              </a:defRPr>
            </a:lvl2pPr>
            <a:lvl3pPr marL="1143000" indent="-228600">
              <a:defRPr sz="1000">
                <a:solidFill>
                  <a:schemeClr val="tx1"/>
                </a:solidFill>
                <a:latin typeface="Arial" panose="020B0604020202020204" pitchFamily="34" charset="0"/>
                <a:ea typeface="ＭＳ Ｐゴシック" panose="020B0600070205080204" pitchFamily="34" charset="-128"/>
              </a:defRPr>
            </a:lvl3pPr>
            <a:lvl4pPr marL="1600200" indent="-228600">
              <a:defRPr sz="1000">
                <a:solidFill>
                  <a:schemeClr val="tx1"/>
                </a:solidFill>
                <a:latin typeface="Arial" panose="020B0604020202020204" pitchFamily="34" charset="0"/>
                <a:ea typeface="ＭＳ Ｐゴシック" panose="020B0600070205080204" pitchFamily="34" charset="-128"/>
              </a:defRPr>
            </a:lvl4pPr>
            <a:lvl5pPr marL="2057400" indent="-228600">
              <a:defRPr sz="1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ＭＳ Ｐゴシック" panose="020B0600070205080204" pitchFamily="34" charset="-128"/>
              </a:defRPr>
            </a:lvl9pPr>
          </a:lstStyle>
          <a:p>
            <a:fld id="{8F6D7496-93FE-4396-809E-D9F3F4F497CC}" type="slidenum">
              <a:rPr lang="en-US" smtClean="0"/>
              <a:pPr/>
              <a:t>84</a:t>
            </a:fld>
            <a:endParaRPr lang="en-US"/>
          </a:p>
        </p:txBody>
      </p:sp>
    </p:spTree>
    <p:extLst>
      <p:ext uri="{BB962C8B-B14F-4D97-AF65-F5344CB8AC3E}">
        <p14:creationId xmlns:p14="http://schemas.microsoft.com/office/powerpoint/2010/main" val="27296230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EViews Commands: Object Creation</a:t>
            </a:r>
            <a:endParaRPr lang="en-US" dirty="0"/>
          </a:p>
        </p:txBody>
      </p:sp>
      <p:sp>
        <p:nvSpPr>
          <p:cNvPr id="3" name="Content Placeholder 2"/>
          <p:cNvSpPr>
            <a:spLocks noGrp="1"/>
          </p:cNvSpPr>
          <p:nvPr>
            <p:ph idx="1"/>
          </p:nvPr>
        </p:nvSpPr>
        <p:spPr/>
        <p:txBody>
          <a:bodyPr/>
          <a:lstStyle/>
          <a:p>
            <a:pPr marL="0" indent="0">
              <a:buNone/>
            </a:pPr>
            <a:r>
              <a:rPr lang="en-US" dirty="0" smtClean="0"/>
              <a:t>Often </a:t>
            </a:r>
            <a:r>
              <a:rPr lang="en-US" dirty="0"/>
              <a:t>you can follow the command with further specification for the </a:t>
            </a:r>
            <a:r>
              <a:rPr lang="en-US" dirty="0" smtClean="0"/>
              <a:t>object:</a:t>
            </a:r>
            <a:endParaRPr lang="en-US" dirty="0"/>
          </a:p>
          <a:p>
            <a:pPr marL="0" indent="0">
              <a:buNone/>
            </a:pPr>
            <a:endParaRPr lang="en-US" dirty="0" smtClean="0"/>
          </a:p>
          <a:p>
            <a:r>
              <a:rPr lang="en-US" dirty="0" smtClean="0">
                <a:solidFill>
                  <a:schemeClr val="tx1"/>
                </a:solidFill>
                <a:latin typeface="Courier New" panose="02070309020205020404" pitchFamily="49" charset="0"/>
                <a:cs typeface="Courier New" panose="02070309020205020404" pitchFamily="49" charset="0"/>
              </a:rPr>
              <a:t>series </a:t>
            </a:r>
            <a:r>
              <a:rPr lang="en-US" dirty="0">
                <a:solidFill>
                  <a:schemeClr val="tx1"/>
                </a:solidFill>
                <a:latin typeface="Courier New" panose="02070309020205020404" pitchFamily="49" charset="0"/>
                <a:cs typeface="Courier New" panose="02070309020205020404" pitchFamily="49" charset="0"/>
              </a:rPr>
              <a:t>x </a:t>
            </a:r>
            <a:r>
              <a:rPr lang="en-US" dirty="0" smtClean="0">
                <a:solidFill>
                  <a:schemeClr val="tx1"/>
                </a:solidFill>
                <a:latin typeface="Courier New" panose="02070309020205020404" pitchFamily="49" charset="0"/>
                <a:cs typeface="Courier New" panose="02070309020205020404" pitchFamily="49" charset="0"/>
              </a:rPr>
              <a:t>= @</a:t>
            </a:r>
            <a:r>
              <a:rPr lang="en-US" dirty="0" err="1" smtClean="0">
                <a:solidFill>
                  <a:schemeClr val="tx1"/>
                </a:solidFill>
                <a:latin typeface="Courier New" panose="02070309020205020404" pitchFamily="49" charset="0"/>
                <a:cs typeface="Courier New" panose="02070309020205020404" pitchFamily="49" charset="0"/>
              </a:rPr>
              <a:t>nrnd</a:t>
            </a:r>
            <a:r>
              <a:rPr lang="en-US" dirty="0" smtClean="0">
                <a:solidFill>
                  <a:schemeClr val="tx1"/>
                </a:solidFill>
                <a:latin typeface="Courier New" panose="02070309020205020404" pitchFamily="49" charset="0"/>
                <a:cs typeface="Courier New" panose="02070309020205020404" pitchFamily="49" charset="0"/>
              </a:rPr>
              <a:t> </a:t>
            </a:r>
            <a:r>
              <a:rPr lang="en-US" dirty="0" smtClean="0"/>
              <a:t>– create a new series called "X" filled with normal random numbers.</a:t>
            </a:r>
            <a:br>
              <a:rPr lang="en-US" dirty="0" smtClean="0"/>
            </a:br>
            <a:endParaRPr lang="en-US" dirty="0" smtClean="0"/>
          </a:p>
          <a:p>
            <a:r>
              <a:rPr lang="en-US" dirty="0" smtClean="0">
                <a:solidFill>
                  <a:schemeClr val="tx1"/>
                </a:solidFill>
                <a:latin typeface="Courier New" panose="02070309020205020404" pitchFamily="49" charset="0"/>
                <a:cs typeface="Courier New" panose="02070309020205020404" pitchFamily="49" charset="0"/>
              </a:rPr>
              <a:t>group </a:t>
            </a:r>
            <a:r>
              <a:rPr lang="en-US" dirty="0">
                <a:solidFill>
                  <a:schemeClr val="tx1"/>
                </a:solidFill>
                <a:latin typeface="Courier New" panose="02070309020205020404" pitchFamily="49" charset="0"/>
                <a:cs typeface="Courier New" panose="02070309020205020404" pitchFamily="49" charset="0"/>
              </a:rPr>
              <a:t>g </a:t>
            </a:r>
            <a:r>
              <a:rPr lang="en-US" dirty="0" smtClean="0">
                <a:solidFill>
                  <a:schemeClr val="tx1"/>
                </a:solidFill>
                <a:latin typeface="Courier New" panose="02070309020205020404" pitchFamily="49" charset="0"/>
                <a:cs typeface="Courier New" panose="02070309020205020404" pitchFamily="49" charset="0"/>
              </a:rPr>
              <a:t>x y z </a:t>
            </a:r>
            <a:r>
              <a:rPr lang="en-US" dirty="0" smtClean="0"/>
              <a:t>– create a new group called "G" containing the series "X", "Y" and "Z".</a:t>
            </a:r>
            <a:br>
              <a:rPr lang="en-US" dirty="0" smtClean="0"/>
            </a:br>
            <a:endParaRPr lang="en-US" dirty="0" smtClean="0"/>
          </a:p>
          <a:p>
            <a:pPr marL="0" indent="0">
              <a:buNone/>
            </a:pPr>
            <a:r>
              <a:rPr lang="en-US" dirty="0" smtClean="0"/>
              <a:t>The full syntax for each object's declaration command can be found at the start of each object's section of Chapter 1. of the EViews 8 Object Reference.</a:t>
            </a:r>
          </a:p>
        </p:txBody>
      </p:sp>
      <p:sp>
        <p:nvSpPr>
          <p:cNvPr id="4" name="Slide Number Placeholder 3"/>
          <p:cNvSpPr>
            <a:spLocks noGrp="1"/>
          </p:cNvSpPr>
          <p:nvPr>
            <p:ph type="sldNum" sz="quarter" idx="10"/>
          </p:nvPr>
        </p:nvSpPr>
        <p:spPr/>
        <p:txBody>
          <a:bodyPr/>
          <a:lstStyle/>
          <a:p>
            <a:fld id="{DE4978D9-A63E-4DC7-83AE-9A1040DEDC2E}" type="slidenum">
              <a:rPr lang="en-US" smtClean="0"/>
              <a:pPr/>
              <a:t>9</a:t>
            </a:fld>
            <a:endParaRPr lang="en-US"/>
          </a:p>
        </p:txBody>
      </p:sp>
    </p:spTree>
    <p:extLst>
      <p:ext uri="{BB962C8B-B14F-4D97-AF65-F5344CB8AC3E}">
        <p14:creationId xmlns:p14="http://schemas.microsoft.com/office/powerpoint/2010/main" val="273509451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1"/>
  <p:tag name="MMPROD_UIDATA" val="&lt;database version=&quot;8.1&quot;&gt;&lt;object type=&quot;1&quot; unique_id=&quot;10001&quot;&gt;&lt;object type=&quot;2&quot; unique_id=&quot;12114&quot;&gt;&lt;object type=&quot;3&quot; unique_id=&quot;12115&quot;&gt;&lt;property id=&quot;20148&quot; value=&quot;5&quot;/&gt;&lt;property id=&quot;20300&quot; value=&quot;Slide 1 - &amp;quot;Introduction to EViews Programming&amp;quot;&quot;/&gt;&lt;property id=&quot;20307&quot; value=&quot;371&quot;/&gt;&lt;/object&gt;&lt;object type=&quot;3&quot; unique_id=&quot;12116&quot;&gt;&lt;property id=&quot;20148&quot; value=&quot;5&quot;/&gt;&lt;property id=&quot;20300&quot; value=&quot;Slide 3 - &amp;quot;The EViews Command Language&amp;quot;&quot;/&gt;&lt;property id=&quot;20307&quot; value=&quot;387&quot;/&gt;&lt;/object&gt;&lt;object type=&quot;3&quot; unique_id=&quot;12117&quot;&gt;&lt;property id=&quot;20148&quot; value=&quot;5&quot;/&gt;&lt;property id=&quot;20300&quot; value=&quot;Slide 2&quot;/&gt;&lt;property id=&quot;20307&quot; value=&quot;388&quot;/&gt;&lt;/object&gt;&lt;object type=&quot;3&quot; unique_id=&quot;12118&quot;&gt;&lt;property id=&quot;20148&quot; value=&quot;5&quot;/&gt;&lt;property id=&quot;20300&quot; value=&quot;Slide 4 - &amp;quot;EViews Commands&amp;quot;&quot;/&gt;&lt;property id=&quot;20307&quot; value=&quot;389&quot;/&gt;&lt;/object&gt;&lt;object type=&quot;3&quot; unique_id=&quot;12119&quot;&gt;&lt;property id=&quot;20148&quot; value=&quot;5&quot;/&gt;&lt;property id=&quot;20300&quot; value=&quot;Slide 5 - &amp;quot;EViews Commands: Container Manipulation&amp;quot;&quot;/&gt;&lt;property id=&quot;20307&quot; value=&quot;390&quot;/&gt;&lt;/object&gt;&lt;object type=&quot;3&quot; unique_id=&quot;12120&quot;&gt;&lt;property id=&quot;20148&quot; value=&quot;5&quot;/&gt;&lt;property id=&quot;20300&quot; value=&quot;Slide 6 - &amp;quot;EViews Commands: Container Manipulation&amp;quot;&quot;/&gt;&lt;property id=&quot;20307&quot; value=&quot;391&quot;/&gt;&lt;/object&gt;&lt;object type=&quot;3&quot; unique_id=&quot;12121&quot;&gt;&lt;property id=&quot;20148&quot; value=&quot;5&quot;/&gt;&lt;property id=&quot;20300&quot; value=&quot;Slide 7 - &amp;quot;EViews Commands: Container Manipulation&amp;quot;&quot;/&gt;&lt;property id=&quot;20307&quot; value=&quot;392&quot;/&gt;&lt;/object&gt;&lt;object type=&quot;3&quot; unique_id=&quot;12122&quot;&gt;&lt;property id=&quot;20148&quot; value=&quot;5&quot;/&gt;&lt;property id=&quot;20300&quot; value=&quot;Slide 8 - &amp;quot;EViews Commands: Object Creation&amp;quot;&quot;/&gt;&lt;property id=&quot;20307&quot; value=&quot;393&quot;/&gt;&lt;/object&gt;&lt;object type=&quot;3&quot; unique_id=&quot;12123&quot;&gt;&lt;property id=&quot;20148&quot; value=&quot;5&quot;/&gt;&lt;property id=&quot;20300&quot; value=&quot;Slide 9 - &amp;quot;EViews Commands: Object Creation&amp;quot;&quot;/&gt;&lt;property id=&quot;20307&quot; value=&quot;394&quot;/&gt;&lt;/object&gt;&lt;object type=&quot;3&quot; unique_id=&quot;12124&quot;&gt;&lt;property id=&quot;20148&quot; value=&quot;5&quot;/&gt;&lt;property id=&quot;20300&quot; value=&quot;Slide 10 - &amp;quot;EViews Commands: Object show/copy/rename/delete/close&amp;quot;&quot;/&gt;&lt;property id=&quot;20307&quot; value=&quot;395&quot;/&gt;&lt;/object&gt;&lt;object type=&quot;3&quot; unique_id=&quot;12125&quot;&gt;&lt;property id=&quot;20148&quot; value=&quot;5&quot;/&gt;&lt;property id=&quot;20300&quot; value=&quot;Slide 12 - &amp;quot;EViews Functions&amp;quot;&quot;/&gt;&lt;property id=&quot;20307&quot; value=&quot;396&quot;/&gt;&lt;/object&gt;&lt;object type=&quot;3&quot; unique_id=&quot;12126&quot;&gt;&lt;property id=&quot;20148&quot; value=&quot;5&quot;/&gt;&lt;property id=&quot;20300&quot; value=&quot;Slide 11 - &amp;quot;EViews Functions&amp;quot;&quot;/&gt;&lt;property id=&quot;20307&quot; value=&quot;397&quot;/&gt;&lt;/object&gt;&lt;object type=&quot;3&quot; unique_id=&quot;12127&quot;&gt;&lt;property id=&quot;20148&quot; value=&quot;5&quot;/&gt;&lt;property id=&quot;20300&quot; value=&quot;Slide 13 - &amp;quot;EViews Functions&amp;quot;&quot;/&gt;&lt;property id=&quot;20307&quot; value=&quot;398&quot;/&gt;&lt;/object&gt;&lt;object type=&quot;3&quot; unique_id=&quot;12128&quot;&gt;&lt;property id=&quot;20148&quot; value=&quot;5&quot;/&gt;&lt;property id=&quot;20300&quot; value=&quot;Slide 14 - &amp;quot;Object Views and Procs&amp;quot;&quot;/&gt;&lt;property id=&quot;20307&quot; value=&quot;399&quot;/&gt;&lt;/object&gt;&lt;object type=&quot;3&quot; unique_id=&quot;12129&quot;&gt;&lt;property id=&quot;20148&quot; value=&quot;5&quot;/&gt;&lt;property id=&quot;20300&quot; value=&quot;Slide 15 - &amp;quot;Object Views and Procs&amp;quot;&quot;/&gt;&lt;property id=&quot;20307&quot; value=&quot;400&quot;/&gt;&lt;/object&gt;&lt;object type=&quot;3&quot; unique_id=&quot;12130&quot;&gt;&lt;property id=&quot;20148&quot; value=&quot;5&quot;/&gt;&lt;property id=&quot;20300&quot; value=&quot;Slide 16 - &amp;quot;Object Data Members&amp;quot;&quot;/&gt;&lt;property id=&quot;20307&quot; value=&quot;401&quot;/&gt;&lt;/object&gt;&lt;object type=&quot;3&quot; unique_id=&quot;12131&quot;&gt;&lt;property id=&quot;20148&quot; value=&quot;5&quot;/&gt;&lt;property id=&quot;20300&quot; value=&quot;Slide 18 - &amp;quot;Object Data Members&amp;quot;&quot;/&gt;&lt;property id=&quot;20307&quot; value=&quot;402&quot;/&gt;&lt;/object&gt;&lt;object type=&quot;3&quot; unique_id=&quot;12132&quot;&gt;&lt;property id=&quot;20148&quot; value=&quot;5&quot;/&gt;&lt;property id=&quot;20300&quot; value=&quot;Slide 17 - &amp;quot;Object Data Members&amp;quot;&quot;/&gt;&lt;property id=&quot;20307&quot; value=&quot;403&quot;/&gt;&lt;/object&gt;&lt;object type=&quot;3&quot; unique_id=&quot;12153&quot;&gt;&lt;property id=&quot;20148&quot; value=&quot;5&quot;/&gt;&lt;property id=&quot;20300&quot; value=&quot;Slide 19&quot;/&gt;&lt;property id=&quot;20307&quot; value=&quot;404&quot;/&gt;&lt;/object&gt;&lt;object type=&quot;3&quot; unique_id=&quot;12155&quot;&gt;&lt;property id=&quot;20148&quot; value=&quot;5&quot;/&gt;&lt;property id=&quot;20300&quot; value=&quot;Slide 20 - &amp;quot;Creating a New Program&amp;quot;&quot;/&gt;&lt;property id=&quot;20307&quot; value=&quot;405&quot;/&gt;&lt;/object&gt;&lt;object type=&quot;3&quot; unique_id=&quot;12288&quot;&gt;&lt;property id=&quot;20148&quot; value=&quot;5&quot;/&gt;&lt;property id=&quot;20300&quot; value=&quot;Slide 21 - &amp;quot;Loading and Saving Programs&amp;quot;&quot;/&gt;&lt;property id=&quot;20307&quot; value=&quot;406&quot;/&gt;&lt;/object&gt;&lt;object type=&quot;3&quot; unique_id=&quot;12358&quot;&gt;&lt;property id=&quot;20148&quot; value=&quot;5&quot;/&gt;&lt;property id=&quot;20300&quot; value=&quot;Slide 22 - &amp;quot;Running a Program&amp;quot;&quot;/&gt;&lt;property id=&quot;20307&quot; value=&quot;407&quot;/&gt;&lt;/object&gt;&lt;object type=&quot;3&quot; unique_id=&quot;12479&quot;&gt;&lt;property id=&quot;20148&quot; value=&quot;5&quot;/&gt;&lt;property id=&quot;20300&quot; value=&quot;Slide 23 - &amp;quot;A Simple Program&amp;quot;&quot;/&gt;&lt;property id=&quot;20307&quot; value=&quot;408&quot;/&gt;&lt;/object&gt;&lt;object type=&quot;3&quot; unique_id=&quot;12580&quot;&gt;&lt;property id=&quot;20148&quot; value=&quot;5&quot;/&gt;&lt;property id=&quot;20300&quot; value=&quot;Slide 25&quot;/&gt;&lt;property id=&quot;20307&quot; value=&quot;409&quot;/&gt;&lt;/object&gt;&lt;object type=&quot;3&quot; unique_id=&quot;12581&quot;&gt;&lt;property id=&quot;20148&quot; value=&quot;5&quot;/&gt;&lt;property id=&quot;20300&quot; value=&quot;Slide 26 - &amp;quot;Program Variables&amp;quot;&quot;/&gt;&lt;property id=&quot;20307&quot; value=&quot;410&quot;/&gt;&lt;/object&gt;&lt;object type=&quot;3&quot; unique_id=&quot;12663&quot;&gt;&lt;property id=&quot;20148&quot; value=&quot;5&quot;/&gt;&lt;property id=&quot;20300&quot; value=&quot;Slide 27 - &amp;quot;! Variables&amp;quot;&quot;/&gt;&lt;property id=&quot;20307&quot; value=&quot;411&quot;/&gt;&lt;/object&gt;&lt;object type=&quot;3&quot; unique_id=&quot;12809&quot;&gt;&lt;property id=&quot;20148&quot; value=&quot;5&quot;/&gt;&lt;property id=&quot;20300&quot; value=&quot;Slide 24 - &amp;quot;Program Comments&amp;quot;&quot;/&gt;&lt;property id=&quot;20307&quot; value=&quot;412&quot;/&gt;&lt;/object&gt;&lt;/object&gt;&lt;object type=&quot;8&quot; unique_id=&quot;12152&quot;&gt;&lt;/object&gt;&lt;/object&gt;&lt;/database&gt;"/>
  <p:tag name="SECTOMILLISECCONVERTED" val="1"/>
</p:tagLst>
</file>

<file path=ppt/theme/theme1.xml><?xml version="1.0" encoding="utf-8"?>
<a:theme xmlns:a="http://schemas.openxmlformats.org/drawingml/2006/main" name="5_Blank Presentation">
  <a:themeElements>
    <a:clrScheme name="3_Blank Presentation 1">
      <a:dk1>
        <a:srgbClr val="000000"/>
      </a:dk1>
      <a:lt1>
        <a:srgbClr val="FFFFFF"/>
      </a:lt1>
      <a:dk2>
        <a:srgbClr val="000000"/>
      </a:dk2>
      <a:lt2>
        <a:srgbClr val="CCCCCC"/>
      </a:lt2>
      <a:accent1>
        <a:srgbClr val="808080"/>
      </a:accent1>
      <a:accent2>
        <a:srgbClr val="3390E1"/>
      </a:accent2>
      <a:accent3>
        <a:srgbClr val="FFFFFF"/>
      </a:accent3>
      <a:accent4>
        <a:srgbClr val="000000"/>
      </a:accent4>
      <a:accent5>
        <a:srgbClr val="C0C0C0"/>
      </a:accent5>
      <a:accent6>
        <a:srgbClr val="2D82CC"/>
      </a:accent6>
      <a:hlink>
        <a:srgbClr val="003399"/>
      </a:hlink>
      <a:folHlink>
        <a:srgbClr val="1C146A"/>
      </a:folHlink>
    </a:clrScheme>
    <a:fontScheme name="3_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28575" cap="flat" cmpd="sng" algn="ctr">
          <a:solidFill>
            <a:srgbClr val="C00000"/>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000" b="0" i="0" u="none" strike="noStrike" cap="none" normalizeH="0" baseline="0" smtClean="0">
            <a:ln>
              <a:noFill/>
            </a:ln>
            <a:solidFill>
              <a:schemeClr val="tx1"/>
            </a:solidFill>
            <a:effectLst/>
            <a:latin typeface="Arial" charset="0"/>
          </a:defRPr>
        </a:defPPr>
      </a:lstStyle>
    </a:lnDef>
  </a:objectDefaults>
  <a:extraClrSchemeLst>
    <a:extraClrScheme>
      <a:clrScheme name="3_Blank Presentation 1">
        <a:dk1>
          <a:srgbClr val="000000"/>
        </a:dk1>
        <a:lt1>
          <a:srgbClr val="FFFFFF"/>
        </a:lt1>
        <a:dk2>
          <a:srgbClr val="000000"/>
        </a:dk2>
        <a:lt2>
          <a:srgbClr val="CCCCCC"/>
        </a:lt2>
        <a:accent1>
          <a:srgbClr val="808080"/>
        </a:accent1>
        <a:accent2>
          <a:srgbClr val="3390E1"/>
        </a:accent2>
        <a:accent3>
          <a:srgbClr val="FFFFFF"/>
        </a:accent3>
        <a:accent4>
          <a:srgbClr val="000000"/>
        </a:accent4>
        <a:accent5>
          <a:srgbClr val="C0C0C0"/>
        </a:accent5>
        <a:accent6>
          <a:srgbClr val="2D82CC"/>
        </a:accent6>
        <a:hlink>
          <a:srgbClr val="003399"/>
        </a:hlink>
        <a:folHlink>
          <a:srgbClr val="1C146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BFBFBF"/>
      </a:dk1>
      <a:lt1>
        <a:srgbClr val="FFFFFF"/>
      </a:lt1>
      <a:dk2>
        <a:srgbClr val="000000"/>
      </a:dk2>
      <a:lt2>
        <a:srgbClr val="FFFFFF"/>
      </a:lt2>
      <a:accent1>
        <a:srgbClr val="808080"/>
      </a:accent1>
      <a:accent2>
        <a:srgbClr val="00A0DC"/>
      </a:accent2>
      <a:accent3>
        <a:srgbClr val="AAAAAA"/>
      </a:accent3>
      <a:accent4>
        <a:srgbClr val="DADADA"/>
      </a:accent4>
      <a:accent5>
        <a:srgbClr val="C0C0C0"/>
      </a:accent5>
      <a:accent6>
        <a:srgbClr val="0091C7"/>
      </a:accent6>
      <a:hlink>
        <a:srgbClr val="003597"/>
      </a:hlink>
      <a:folHlink>
        <a:srgbClr val="1C146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BFBFBF"/>
      </a:dk1>
      <a:lt1>
        <a:srgbClr val="FFFFFF"/>
      </a:lt1>
      <a:dk2>
        <a:srgbClr val="000000"/>
      </a:dk2>
      <a:lt2>
        <a:srgbClr val="FFFFFF"/>
      </a:lt2>
      <a:accent1>
        <a:srgbClr val="808080"/>
      </a:accent1>
      <a:accent2>
        <a:srgbClr val="00A0DC"/>
      </a:accent2>
      <a:accent3>
        <a:srgbClr val="AAAAAA"/>
      </a:accent3>
      <a:accent4>
        <a:srgbClr val="DADADA"/>
      </a:accent4>
      <a:accent5>
        <a:srgbClr val="C0C0C0"/>
      </a:accent5>
      <a:accent6>
        <a:srgbClr val="0091C7"/>
      </a:accent6>
      <a:hlink>
        <a:srgbClr val="003597"/>
      </a:hlink>
      <a:folHlink>
        <a:srgbClr val="1C146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LongProperties xmlns="http://schemas.microsoft.com/office/2006/metadata/longProperti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E7B09C5C17184D468F206DBB99D2D6EE" ma:contentTypeVersion="0" ma:contentTypeDescription="Create a new document." ma:contentTypeScope="" ma:versionID="4366e4bfe8c24520c6ac97cf248263b3">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D3274669-787B-4EFD-8872-69E7B499937A}">
  <ds:schemaRefs>
    <ds:schemaRef ds:uri="http://schemas.microsoft.com/sharepoint/v3/contenttype/forms"/>
  </ds:schemaRefs>
</ds:datastoreItem>
</file>

<file path=customXml/itemProps2.xml><?xml version="1.0" encoding="utf-8"?>
<ds:datastoreItem xmlns:ds="http://schemas.openxmlformats.org/officeDocument/2006/customXml" ds:itemID="{9062B6A4-46AE-44BC-B602-351B8E15754D}">
  <ds:schemaRefs>
    <ds:schemaRef ds:uri="http://schemas.microsoft.com/office/2006/metadata/longProperties"/>
  </ds:schemaRefs>
</ds:datastoreItem>
</file>

<file path=customXml/itemProps3.xml><?xml version="1.0" encoding="utf-8"?>
<ds:datastoreItem xmlns:ds="http://schemas.openxmlformats.org/officeDocument/2006/customXml" ds:itemID="{2E5BE3ED-DDA3-4FE0-BCB0-623C1477B394}">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www.w3.org/XML/1998/namespace"/>
    <ds:schemaRef ds:uri="http://purl.org/dc/dcmitype/"/>
    <ds:schemaRef ds:uri="http://schemas.microsoft.com/office/infopath/2007/PartnerControls"/>
  </ds:schemaRefs>
</ds:datastoreItem>
</file>

<file path=customXml/itemProps4.xml><?xml version="1.0" encoding="utf-8"?>
<ds:datastoreItem xmlns:ds="http://schemas.openxmlformats.org/officeDocument/2006/customXml" ds:itemID="{5FB94F2E-DB63-4EA5-A45D-BCB14CB166C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11889</TotalTime>
  <Words>4515</Words>
  <Application>Microsoft Office PowerPoint</Application>
  <PresentationFormat>On-screen Show (4:3)</PresentationFormat>
  <Paragraphs>817</Paragraphs>
  <Slides>84</Slides>
  <Notes>84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84</vt:i4>
      </vt:variant>
    </vt:vector>
  </HeadingPairs>
  <TitlesOfParts>
    <vt:vector size="89" baseType="lpstr">
      <vt:lpstr>ＭＳ Ｐゴシック</vt:lpstr>
      <vt:lpstr>Arial</vt:lpstr>
      <vt:lpstr>Courier New</vt:lpstr>
      <vt:lpstr>Times</vt:lpstr>
      <vt:lpstr>5_Blank Presentation</vt:lpstr>
      <vt:lpstr>EViews Training</vt:lpstr>
      <vt:lpstr>PowerPoint Presentation</vt:lpstr>
      <vt:lpstr>The EViews Command Language</vt:lpstr>
      <vt:lpstr>EViews Commands</vt:lpstr>
      <vt:lpstr>EViews Commands: Container Manipulation</vt:lpstr>
      <vt:lpstr>EViews Commands: Container Manipulation</vt:lpstr>
      <vt:lpstr>EViews Commands: Container Manipulation</vt:lpstr>
      <vt:lpstr>EViews Commands: Object Creation</vt:lpstr>
      <vt:lpstr>EViews Commands: Object Creation</vt:lpstr>
      <vt:lpstr>EViews Commands: Object show/copy/rename/delete/close</vt:lpstr>
      <vt:lpstr>EViews Functions</vt:lpstr>
      <vt:lpstr>EViews Functions</vt:lpstr>
      <vt:lpstr>EViews Functions</vt:lpstr>
      <vt:lpstr>Object Views and Procs</vt:lpstr>
      <vt:lpstr>Object Views and Procs</vt:lpstr>
      <vt:lpstr>Object Data Members</vt:lpstr>
      <vt:lpstr>Object Data Members</vt:lpstr>
      <vt:lpstr>Object Data Members</vt:lpstr>
      <vt:lpstr>PowerPoint Presentation</vt:lpstr>
      <vt:lpstr>Creating a New Program</vt:lpstr>
      <vt:lpstr>Loading and Saving Programs</vt:lpstr>
      <vt:lpstr>Running a Program</vt:lpstr>
      <vt:lpstr>A Simple Program</vt:lpstr>
      <vt:lpstr>Program Comments</vt:lpstr>
      <vt:lpstr>PowerPoint Presentation</vt:lpstr>
      <vt:lpstr>Program Variables</vt:lpstr>
      <vt:lpstr>! Variables</vt:lpstr>
      <vt:lpstr>% Variables</vt:lpstr>
      <vt:lpstr>Replacement Variables</vt:lpstr>
      <vt:lpstr>Replacement Variables</vt:lpstr>
      <vt:lpstr>Replacement Variables</vt:lpstr>
      <vt:lpstr>Program Arguments</vt:lpstr>
      <vt:lpstr>Program Arguments</vt:lpstr>
      <vt:lpstr>PowerPoint Presentation</vt:lpstr>
      <vt:lpstr>If/else/endif statements</vt:lpstr>
      <vt:lpstr>If/else/endif statements</vt:lpstr>
      <vt:lpstr>If/else/endif statements</vt:lpstr>
      <vt:lpstr>If/else/endif statements</vt:lpstr>
      <vt:lpstr>If/else/endif statements</vt:lpstr>
      <vt:lpstr>If statements and series/samples</vt:lpstr>
      <vt:lpstr>For Loops</vt:lpstr>
      <vt:lpstr>For Loops</vt:lpstr>
      <vt:lpstr>For Loops</vt:lpstr>
      <vt:lpstr>For Loops</vt:lpstr>
      <vt:lpstr>For Loops</vt:lpstr>
      <vt:lpstr>PowerPoint Presentation</vt:lpstr>
      <vt:lpstr>Maximum Number of Errors</vt:lpstr>
      <vt:lpstr>Maximum Number of Errors </vt:lpstr>
      <vt:lpstr>Maximum Number of Errors </vt:lpstr>
      <vt:lpstr>PowerPoint Presentation</vt:lpstr>
      <vt:lpstr>Running/Executing Programs</vt:lpstr>
      <vt:lpstr>Run Command</vt:lpstr>
      <vt:lpstr>Run Command</vt:lpstr>
      <vt:lpstr>Run Command</vt:lpstr>
      <vt:lpstr>Run Command</vt:lpstr>
      <vt:lpstr>Exec Command</vt:lpstr>
      <vt:lpstr>Exec Command</vt:lpstr>
      <vt:lpstr>Include</vt:lpstr>
      <vt:lpstr>Tips</vt:lpstr>
      <vt:lpstr>PowerPoint Presentation</vt:lpstr>
      <vt:lpstr>Subroutine Definition</vt:lpstr>
      <vt:lpstr>Subroutine Definition</vt:lpstr>
      <vt:lpstr>Calling Subroutines</vt:lpstr>
      <vt:lpstr>Subroutine Arguments</vt:lpstr>
      <vt:lpstr>Subroutine Examples</vt:lpstr>
      <vt:lpstr>Subroutine and Argument Placement</vt:lpstr>
      <vt:lpstr>Tips</vt:lpstr>
      <vt:lpstr>Subroutine Strings and Scalars</vt:lpstr>
      <vt:lpstr>Subroutine Strings and Scalars</vt:lpstr>
      <vt:lpstr>Subroutine Strings and Scalars</vt:lpstr>
      <vt:lpstr>Subroutine Strings and Scalars</vt:lpstr>
      <vt:lpstr>PowerPoint Presentation</vt:lpstr>
      <vt:lpstr>User Dialogs</vt:lpstr>
      <vt:lpstr>User Dialogs</vt:lpstr>
      <vt:lpstr>User Dialogs</vt:lpstr>
      <vt:lpstr>User Dialogs</vt:lpstr>
      <vt:lpstr>@uidialog</vt:lpstr>
      <vt:lpstr>@uidialog</vt:lpstr>
      <vt:lpstr>PowerPoint Presentation</vt:lpstr>
      <vt:lpstr>EViews Add-ins</vt:lpstr>
      <vt:lpstr>Adding Add-ins</vt:lpstr>
      <vt:lpstr>addin</vt:lpstr>
      <vt:lpstr>_this</vt:lpstr>
      <vt:lpstr>_this</vt:lpstr>
    </vt:vector>
  </TitlesOfParts>
  <Company>genesis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dc:creator>
  <cp:lastModifiedBy>Thomas, Gareth</cp:lastModifiedBy>
  <cp:revision>1105</cp:revision>
  <cp:lastPrinted>2013-08-30T18:32:32Z</cp:lastPrinted>
  <dcterms:created xsi:type="dcterms:W3CDTF">2004-06-07T17:05:46Z</dcterms:created>
  <dcterms:modified xsi:type="dcterms:W3CDTF">2016-06-29T20:26:10Z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ies>
</file>